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9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Lst>
  <p:sldSz cy="5143500" cx="9144000"/>
  <p:notesSz cx="6858000" cy="9144000"/>
  <p:embeddedFontLst>
    <p:embeddedFont>
      <p:font typeface="Kulim Park"/>
      <p:regular r:id="rId16"/>
      <p:bold r:id="rId17"/>
      <p:italic r:id="rId18"/>
      <p:boldItalic r:id="rId19"/>
    </p:embeddedFont>
    <p:embeddedFont>
      <p:font typeface="Manrope"/>
      <p:regular r:id="rId20"/>
      <p:bold r:id="rId21"/>
    </p:embeddedFont>
    <p:embeddedFont>
      <p:font typeface="PT Sans"/>
      <p:regular r:id="rId22"/>
      <p:bold r:id="rId23"/>
      <p:italic r:id="rId24"/>
      <p:boldItalic r:id="rId25"/>
    </p:embeddedFont>
    <p:embeddedFont>
      <p:font typeface="Kulim Park SemiBold"/>
      <p:regular r:id="rId26"/>
      <p:bold r:id="rId27"/>
      <p:italic r:id="rId28"/>
      <p:boldItalic r:id="rId2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15:clr>
            <a:srgbClr val="9AA0A6"/>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orient="horz"/>
        <p:guide pos="2880"/>
      </p:guideLst>
    </p:cSldViewPr>
  </p:slideViewPr>
</p:viewPr>
</file>

<file path=ppt/_rels/presentation.xml.rels><?xml version="1.0" encoding="UTF-8" standalone="yes"?><Relationships xmlns="http://schemas.openxmlformats.org/package/2006/relationships"><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20" Type="http://schemas.openxmlformats.org/officeDocument/2006/relationships/font" Target="fonts/Manrope-regular.fntdata"/><Relationship Id="rId22" Type="http://schemas.openxmlformats.org/officeDocument/2006/relationships/font" Target="fonts/PTSans-regular.fntdata"/><Relationship Id="rId21" Type="http://schemas.openxmlformats.org/officeDocument/2006/relationships/font" Target="fonts/Manrope-bold.fntdata"/><Relationship Id="rId24" Type="http://schemas.openxmlformats.org/officeDocument/2006/relationships/font" Target="fonts/PTSans-italic.fntdata"/><Relationship Id="rId23" Type="http://schemas.openxmlformats.org/officeDocument/2006/relationships/font" Target="fonts/PTSans-bold.fntdata"/><Relationship Id="rId26" Type="http://schemas.openxmlformats.org/officeDocument/2006/relationships/font" Target="fonts/KulimParkSemiBold-regular.fntdata"/><Relationship Id="rId25" Type="http://schemas.openxmlformats.org/officeDocument/2006/relationships/font" Target="fonts/PTSans-boldItalic.fntdata"/><Relationship Id="rId28" Type="http://schemas.openxmlformats.org/officeDocument/2006/relationships/font" Target="fonts/KulimParkSemiBold-italic.fntdata"/><Relationship Id="rId27" Type="http://schemas.openxmlformats.org/officeDocument/2006/relationships/font" Target="fonts/KulimParkSemiBold-bold.fntdata"/><Relationship Id="rId29" Type="http://schemas.openxmlformats.org/officeDocument/2006/relationships/font" Target="fonts/KulimParkSemiBold-bold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font" Target="fonts/KulimPark-bold.fntdata"/><Relationship Id="rId16" Type="http://schemas.openxmlformats.org/officeDocument/2006/relationships/font" Target="fonts/KulimPark-regular.fntdata"/><Relationship Id="rId19" Type="http://schemas.openxmlformats.org/officeDocument/2006/relationships/font" Target="fonts/KulimPark-boldItalic.fntdata"/><Relationship Id="rId18" Type="http://schemas.openxmlformats.org/officeDocument/2006/relationships/font" Target="fonts/KulimPark-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5" name="Shape 605"/>
        <p:cNvGrpSpPr/>
        <p:nvPr/>
      </p:nvGrpSpPr>
      <p:grpSpPr>
        <a:xfrm>
          <a:off x="0" y="0"/>
          <a:ext cx="0" cy="0"/>
          <a:chOff x="0" y="0"/>
          <a:chExt cx="0" cy="0"/>
        </a:xfrm>
      </p:grpSpPr>
      <p:sp>
        <p:nvSpPr>
          <p:cNvPr id="606" name="Google Shape;606;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7" name="Google Shape;607;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Kính chào ban giám khảo, thầy cô và mọi người có mặt trong buổi thi NCKH ngày hôm nay. Em xin thay mặt cho nhóm mình trình bày tóm tắt về đề tài nghiên cứu chúng em đã thực hiện. Công trình của chúng em là nhằm cải thiện hiệu năng lấy mẫu trong không gian tìm kiếm của phương pháp MPBoot bằng cách tích hợp phép cắt đôi cây và nối lại (TBR) vào MPBoot và kết hợp các phép biến đổi cây sử dụng giải thuật tối ưu đàn kiến.</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1" name="Shape 701"/>
        <p:cNvGrpSpPr/>
        <p:nvPr/>
      </p:nvGrpSpPr>
      <p:grpSpPr>
        <a:xfrm>
          <a:off x="0" y="0"/>
          <a:ext cx="0" cy="0"/>
          <a:chOff x="0" y="0"/>
          <a:chExt cx="0" cy="0"/>
        </a:xfrm>
      </p:grpSpPr>
      <p:sp>
        <p:nvSpPr>
          <p:cNvPr id="702" name="Google Shape;702;g21836d59fd5_0_6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3" name="Google Shape;703;g21836d59fd5_0_6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t>Em xin chân thành cảm ơn hội nghị đã chú ý lắng nghe.</a:t>
            </a:r>
            <a:endParaRPr/>
          </a:p>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5" name="Shape 615"/>
        <p:cNvGrpSpPr/>
        <p:nvPr/>
      </p:nvGrpSpPr>
      <p:grpSpPr>
        <a:xfrm>
          <a:off x="0" y="0"/>
          <a:ext cx="0" cy="0"/>
          <a:chOff x="0" y="0"/>
          <a:chExt cx="0" cy="0"/>
        </a:xfrm>
      </p:grpSpPr>
      <p:sp>
        <p:nvSpPr>
          <p:cNvPr id="616" name="Google Shape;616;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7" name="Google Shape;617;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MPBoot là một công cụ giải quyết bài toán phân tích cây tiến hóa bootstrap, nghĩa là ngoài xây dựng cây tiến hóa của các loài thì MPBoot còn tính đoán độ tin cậy cho các cạnh trong cây. Điểm mạnh của MPBoot so với các công cụ khác là sử dụng một phương pháp xấp xỉ, do đó có lợi thế về mặt thời gian.</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1" name="Shape 621"/>
        <p:cNvGrpSpPr/>
        <p:nvPr/>
      </p:nvGrpSpPr>
      <p:grpSpPr>
        <a:xfrm>
          <a:off x="0" y="0"/>
          <a:ext cx="0" cy="0"/>
          <a:chOff x="0" y="0"/>
          <a:chExt cx="0" cy="0"/>
        </a:xfrm>
      </p:grpSpPr>
      <p:sp>
        <p:nvSpPr>
          <p:cNvPr id="622" name="Google Shape;622;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3" name="Google Shape;623;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MPBoot hiện tại đang sử dụng duy nhất phép biến đổi SPR cho toàn bộ các pha của thuật toán. Vì thế, nếu sử dụng phép biến đổi TBR toàn diện hơn thay vì SPR, thì có thể dẫn đến việc tạo ra cây MP và tập bootstrap chính xác hơn. Tuy nhiên, việc tích hợp TBR vào MPBoot là một thách thức khó khăn và phức tạp.</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2" name="Shape 632"/>
        <p:cNvGrpSpPr/>
        <p:nvPr/>
      </p:nvGrpSpPr>
      <p:grpSpPr>
        <a:xfrm>
          <a:off x="0" y="0"/>
          <a:ext cx="0" cy="0"/>
          <a:chOff x="0" y="0"/>
          <a:chExt cx="0" cy="0"/>
        </a:xfrm>
      </p:grpSpPr>
      <p:sp>
        <p:nvSpPr>
          <p:cNvPr id="633" name="Google Shape;633;g21836d59fd5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4" name="Google Shape;634;g21836d59fd5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Về mặt giải pháp, nhóm chúng em đề xuất phương pháp tính diểm MP nhanh sau 1 phép TBR, cùng với 2 chiến thuật tìm kiếm tốt nhất và tốt hơn áp dụng vào leo đồi gọi là MPBoot-TBR-best và MPBoot-TBR-better.</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6" name="Shape 646"/>
        <p:cNvGrpSpPr/>
        <p:nvPr/>
      </p:nvGrpSpPr>
      <p:grpSpPr>
        <a:xfrm>
          <a:off x="0" y="0"/>
          <a:ext cx="0" cy="0"/>
          <a:chOff x="0" y="0"/>
          <a:chExt cx="0" cy="0"/>
        </a:xfrm>
      </p:grpSpPr>
      <p:sp>
        <p:nvSpPr>
          <p:cNvPr id="647" name="Google Shape;647;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8" name="Google Shape;648;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Sau khi tích hợp thành công phép biến đổi TBR, nhóm chúng em đề xuất phương án MPBoot-ACO kết hợp cả 3 phép biên đổi cây thường dùng là NNI, SPR, TBR, sử dụng giải thuật tối ưu đàn kiến nhằm khai thác điểm mạnh của từng phép biến đổi dựa trên dữ liệu đầu vào.</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1" name="Shape 661"/>
        <p:cNvGrpSpPr/>
        <p:nvPr/>
      </p:nvGrpSpPr>
      <p:grpSpPr>
        <a:xfrm>
          <a:off x="0" y="0"/>
          <a:ext cx="0" cy="0"/>
          <a:chOff x="0" y="0"/>
          <a:chExt cx="0" cy="0"/>
        </a:xfrm>
      </p:grpSpPr>
      <p:sp>
        <p:nvSpPr>
          <p:cNvPr id="662" name="Google Shape;662;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3" name="Google Shape;663;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Nhóm đã tiến hành cài đặt và chạy thực nghiệm các phiên bản MPBoot-TBR và MPBoot-ACO đã được đề xuất. Kết quả cho thấy các phiên bản MPBoot-TBR được cài đặt cho điểm số MP tốt hơn phiên bản gốc và thời gian tương đương.</a:t>
            </a:r>
            <a:r>
              <a:rPr lang="en-US"/>
              <a:t>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7" name="Shape 677"/>
        <p:cNvGrpSpPr/>
        <p:nvPr/>
      </p:nvGrpSpPr>
      <p:grpSpPr>
        <a:xfrm>
          <a:off x="0" y="0"/>
          <a:ext cx="0" cy="0"/>
          <a:chOff x="0" y="0"/>
          <a:chExt cx="0" cy="0"/>
        </a:xfrm>
      </p:grpSpPr>
      <p:sp>
        <p:nvSpPr>
          <p:cNvPr id="678" name="Google Shape;678;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9" name="Google Shape;679;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solidFill>
                  <a:schemeClr val="dk1"/>
                </a:solidFill>
              </a:rPr>
              <a:t>Phiên bản MPBoot-ACO sử dụng giải thuật đàn kiến cho kết quả tốt hơn về mặt điểm số MP và thời gian nhanh hơn so với MPBoot-TBR.</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4" name="Shape 684"/>
        <p:cNvGrpSpPr/>
        <p:nvPr/>
      </p:nvGrpSpPr>
      <p:grpSpPr>
        <a:xfrm>
          <a:off x="0" y="0"/>
          <a:ext cx="0" cy="0"/>
          <a:chOff x="0" y="0"/>
          <a:chExt cx="0" cy="0"/>
        </a:xfrm>
      </p:grpSpPr>
      <p:sp>
        <p:nvSpPr>
          <p:cNvPr id="685" name="Google Shape;685;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6" name="Google Shape;686;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Công trình của nhóm có thể được áp dụng rộng rãi trong nghiên cứu tin sinh học, do phân tích tiến hóa là một phần không thể thiếu trong nhiều lĩnh vực như:</a:t>
            </a:r>
            <a:r>
              <a:rPr lang="en-US"/>
              <a:t> nghiên cứu phân loại học, dịch tễ học, nghiên cứu tối ưu chương trình chỉnh sửa DNA, nghiên cứu vacxin hay lựa chọn động vật mô hình để thử nghiệm thuốc.</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4" name="Shape 694"/>
        <p:cNvGrpSpPr/>
        <p:nvPr/>
      </p:nvGrpSpPr>
      <p:grpSpPr>
        <a:xfrm>
          <a:off x="0" y="0"/>
          <a:ext cx="0" cy="0"/>
          <a:chOff x="0" y="0"/>
          <a:chExt cx="0" cy="0"/>
        </a:xfrm>
      </p:grpSpPr>
      <p:sp>
        <p:nvSpPr>
          <p:cNvPr id="695" name="Google Shape;695;g21836d59fd5_0_65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6" name="Google Shape;696;g21836d59fd5_0_6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Với hiệu năng lấy mẫu được cải thiện, tính ứng dụng cao cùng với mã nguồn mở đã được công bố, chúng em tin rằng công trình của mình sẽ được sử dụng nhiều trong các nghiên cứu tin sinh học khác.</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9" name="Shape 9"/>
        <p:cNvGrpSpPr/>
        <p:nvPr/>
      </p:nvGrpSpPr>
      <p:grpSpPr>
        <a:xfrm>
          <a:off x="0" y="0"/>
          <a:ext cx="0" cy="0"/>
          <a:chOff x="0" y="0"/>
          <a:chExt cx="0" cy="0"/>
        </a:xfrm>
      </p:grpSpPr>
      <p:sp>
        <p:nvSpPr>
          <p:cNvPr id="10" name="Google Shape;10;p2"/>
          <p:cNvSpPr/>
          <p:nvPr/>
        </p:nvSpPr>
        <p:spPr>
          <a:xfrm flipH="1" rot="-859945">
            <a:off x="5665328" y="3096461"/>
            <a:ext cx="4772748" cy="4241345"/>
          </a:xfrm>
          <a:custGeom>
            <a:rect b="b" l="l" r="r" t="t"/>
            <a:pathLst>
              <a:path extrusionOk="0" h="28248" w="31788">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 name="Google Shape;11;p2"/>
          <p:cNvSpPr/>
          <p:nvPr/>
        </p:nvSpPr>
        <p:spPr>
          <a:xfrm>
            <a:off x="-4528356" y="1004988"/>
            <a:ext cx="5766771" cy="3682967"/>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dk2">
              <a:alpha val="1254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 name="Google Shape;12;p2"/>
          <p:cNvSpPr/>
          <p:nvPr/>
        </p:nvSpPr>
        <p:spPr>
          <a:xfrm flipH="1" rot="-9405665">
            <a:off x="6846081" y="1281156"/>
            <a:ext cx="7310152" cy="6849835"/>
          </a:xfrm>
          <a:custGeom>
            <a:rect b="b" l="l" r="r" t="t"/>
            <a:pathLst>
              <a:path extrusionOk="0" h="87424" w="93299">
                <a:moveTo>
                  <a:pt x="34162" y="1"/>
                </a:moveTo>
                <a:cubicBezTo>
                  <a:pt x="24245" y="1"/>
                  <a:pt x="25039" y="12520"/>
                  <a:pt x="13717" y="17147"/>
                </a:cubicBezTo>
                <a:cubicBezTo>
                  <a:pt x="1" y="22753"/>
                  <a:pt x="25599" y="33483"/>
                  <a:pt x="18923" y="50349"/>
                </a:cubicBezTo>
                <a:cubicBezTo>
                  <a:pt x="13077" y="65115"/>
                  <a:pt x="23069" y="87424"/>
                  <a:pt x="32143" y="87424"/>
                </a:cubicBezTo>
                <a:cubicBezTo>
                  <a:pt x="33432" y="87424"/>
                  <a:pt x="34703" y="86974"/>
                  <a:pt x="35906" y="85988"/>
                </a:cubicBezTo>
                <a:cubicBezTo>
                  <a:pt x="38841" y="83585"/>
                  <a:pt x="41192" y="82952"/>
                  <a:pt x="43240" y="82952"/>
                </a:cubicBezTo>
                <a:cubicBezTo>
                  <a:pt x="45526" y="82952"/>
                  <a:pt x="47435" y="83741"/>
                  <a:pt x="49356" y="83741"/>
                </a:cubicBezTo>
                <a:cubicBezTo>
                  <a:pt x="51391" y="83741"/>
                  <a:pt x="53441" y="82856"/>
                  <a:pt x="55968" y="79208"/>
                </a:cubicBezTo>
                <a:cubicBezTo>
                  <a:pt x="79663" y="45004"/>
                  <a:pt x="87416" y="44135"/>
                  <a:pt x="87416" y="44135"/>
                </a:cubicBezTo>
                <a:cubicBezTo>
                  <a:pt x="93298" y="21497"/>
                  <a:pt x="60858" y="9397"/>
                  <a:pt x="42111" y="1875"/>
                </a:cubicBezTo>
                <a:cubicBezTo>
                  <a:pt x="38838" y="561"/>
                  <a:pt x="36260" y="1"/>
                  <a:pt x="34162" y="1"/>
                </a:cubicBezTo>
                <a:close/>
              </a:path>
            </a:pathLst>
          </a:custGeom>
          <a:solidFill>
            <a:schemeClr val="accent3">
              <a:alpha val="3333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 name="Google Shape;13;p2"/>
          <p:cNvSpPr/>
          <p:nvPr/>
        </p:nvSpPr>
        <p:spPr>
          <a:xfrm flipH="1" rot="1478505">
            <a:off x="1794833" y="-2111786"/>
            <a:ext cx="7826136" cy="2877871"/>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 name="Google Shape;14;p2"/>
          <p:cNvSpPr/>
          <p:nvPr/>
        </p:nvSpPr>
        <p:spPr>
          <a:xfrm flipH="1" rot="9524149">
            <a:off x="-6659422" y="-2925302"/>
            <a:ext cx="9471569" cy="6049047"/>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27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 name="Google Shape;15;p2"/>
          <p:cNvSpPr/>
          <p:nvPr/>
        </p:nvSpPr>
        <p:spPr>
          <a:xfrm rot="-9555841">
            <a:off x="-6785773" y="1808506"/>
            <a:ext cx="8200942" cy="3015697"/>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 name="Google Shape;16;p2"/>
          <p:cNvSpPr txBox="1"/>
          <p:nvPr>
            <p:ph type="title"/>
          </p:nvPr>
        </p:nvSpPr>
        <p:spPr>
          <a:xfrm>
            <a:off x="1699900" y="2520537"/>
            <a:ext cx="2736900" cy="487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500"/>
              <a:buNone/>
              <a:defRPr sz="2000">
                <a:latin typeface="Kulim Park"/>
                <a:ea typeface="Kulim Park"/>
                <a:cs typeface="Kulim Park"/>
                <a:sym typeface="Kulim Park"/>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17" name="Google Shape;17;p2"/>
          <p:cNvSpPr txBox="1"/>
          <p:nvPr>
            <p:ph idx="1" type="subTitle"/>
          </p:nvPr>
        </p:nvSpPr>
        <p:spPr>
          <a:xfrm>
            <a:off x="1699975" y="3065348"/>
            <a:ext cx="2736900" cy="1038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atin typeface="Manrope"/>
                <a:ea typeface="Manrope"/>
                <a:cs typeface="Manrope"/>
                <a:sym typeface="Manrop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18" name="Google Shape;18;p2"/>
          <p:cNvSpPr txBox="1"/>
          <p:nvPr>
            <p:ph idx="2" type="title"/>
          </p:nvPr>
        </p:nvSpPr>
        <p:spPr>
          <a:xfrm>
            <a:off x="4707338" y="2520537"/>
            <a:ext cx="2736600" cy="487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500"/>
              <a:buNone/>
              <a:defRPr sz="2000">
                <a:latin typeface="Kulim Park"/>
                <a:ea typeface="Kulim Park"/>
                <a:cs typeface="Kulim Park"/>
                <a:sym typeface="Kulim Park"/>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19" name="Google Shape;19;p2"/>
          <p:cNvSpPr txBox="1"/>
          <p:nvPr>
            <p:ph idx="3" type="subTitle"/>
          </p:nvPr>
        </p:nvSpPr>
        <p:spPr>
          <a:xfrm>
            <a:off x="4707501" y="3065348"/>
            <a:ext cx="2736600" cy="1038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atin typeface="Manrope"/>
                <a:ea typeface="Manrope"/>
                <a:cs typeface="Manrope"/>
                <a:sym typeface="Manrop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20" name="Google Shape;20;p2"/>
          <p:cNvSpPr txBox="1"/>
          <p:nvPr>
            <p:ph idx="4" type="title"/>
          </p:nvPr>
        </p:nvSpPr>
        <p:spPr>
          <a:xfrm>
            <a:off x="719925" y="437700"/>
            <a:ext cx="7704000" cy="657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sz="3000">
                <a:latin typeface="Kulim Park"/>
                <a:ea typeface="Kulim Park"/>
                <a:cs typeface="Kulim Park"/>
                <a:sym typeface="Kulim Park"/>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21" name="Google Shape;21;p2"/>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24" name="Shape 124"/>
        <p:cNvGrpSpPr/>
        <p:nvPr/>
      </p:nvGrpSpPr>
      <p:grpSpPr>
        <a:xfrm>
          <a:off x="0" y="0"/>
          <a:ext cx="0" cy="0"/>
          <a:chOff x="0" y="0"/>
          <a:chExt cx="0" cy="0"/>
        </a:xfrm>
      </p:grpSpPr>
      <p:sp>
        <p:nvSpPr>
          <p:cNvPr id="125" name="Google Shape;125;p11"/>
          <p:cNvSpPr/>
          <p:nvPr/>
        </p:nvSpPr>
        <p:spPr>
          <a:xfrm rot="813319">
            <a:off x="-704002" y="2342077"/>
            <a:ext cx="6402109" cy="5689153"/>
          </a:xfrm>
          <a:custGeom>
            <a:rect b="b" l="l" r="r" t="t"/>
            <a:pathLst>
              <a:path extrusionOk="0" h="28248" w="31788">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 name="Google Shape;126;p11"/>
          <p:cNvSpPr/>
          <p:nvPr/>
        </p:nvSpPr>
        <p:spPr>
          <a:xfrm rot="-5553048">
            <a:off x="-3421688" y="1600648"/>
            <a:ext cx="5990367" cy="5613156"/>
          </a:xfrm>
          <a:custGeom>
            <a:rect b="b" l="l" r="r" t="t"/>
            <a:pathLst>
              <a:path extrusionOk="0" h="87424" w="93299">
                <a:moveTo>
                  <a:pt x="34162" y="1"/>
                </a:moveTo>
                <a:cubicBezTo>
                  <a:pt x="24245" y="1"/>
                  <a:pt x="25039" y="12520"/>
                  <a:pt x="13717" y="17147"/>
                </a:cubicBezTo>
                <a:cubicBezTo>
                  <a:pt x="1" y="22753"/>
                  <a:pt x="25599" y="33483"/>
                  <a:pt x="18923" y="50349"/>
                </a:cubicBezTo>
                <a:cubicBezTo>
                  <a:pt x="13077" y="65115"/>
                  <a:pt x="23069" y="87424"/>
                  <a:pt x="32143" y="87424"/>
                </a:cubicBezTo>
                <a:cubicBezTo>
                  <a:pt x="33432" y="87424"/>
                  <a:pt x="34703" y="86974"/>
                  <a:pt x="35906" y="85988"/>
                </a:cubicBezTo>
                <a:cubicBezTo>
                  <a:pt x="38841" y="83585"/>
                  <a:pt x="41192" y="82952"/>
                  <a:pt x="43240" y="82952"/>
                </a:cubicBezTo>
                <a:cubicBezTo>
                  <a:pt x="45526" y="82952"/>
                  <a:pt x="47435" y="83741"/>
                  <a:pt x="49356" y="83741"/>
                </a:cubicBezTo>
                <a:cubicBezTo>
                  <a:pt x="51391" y="83741"/>
                  <a:pt x="53441" y="82856"/>
                  <a:pt x="55968" y="79208"/>
                </a:cubicBezTo>
                <a:cubicBezTo>
                  <a:pt x="79663" y="45004"/>
                  <a:pt x="87416" y="44135"/>
                  <a:pt x="87416" y="44135"/>
                </a:cubicBezTo>
                <a:cubicBezTo>
                  <a:pt x="93298" y="21497"/>
                  <a:pt x="60858" y="9397"/>
                  <a:pt x="42111" y="1875"/>
                </a:cubicBezTo>
                <a:cubicBezTo>
                  <a:pt x="38838" y="561"/>
                  <a:pt x="36260" y="1"/>
                  <a:pt x="34162" y="1"/>
                </a:cubicBezTo>
                <a:close/>
              </a:path>
            </a:pathLst>
          </a:custGeom>
          <a:solidFill>
            <a:srgbClr val="AC9078">
              <a:alpha val="705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 name="Google Shape;127;p11"/>
          <p:cNvSpPr/>
          <p:nvPr/>
        </p:nvSpPr>
        <p:spPr>
          <a:xfrm flipH="1" rot="-1460553">
            <a:off x="6702382" y="-661835"/>
            <a:ext cx="7471555" cy="4771732"/>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27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 name="Google Shape;128;p11"/>
          <p:cNvSpPr/>
          <p:nvPr/>
        </p:nvSpPr>
        <p:spPr>
          <a:xfrm rot="3657786">
            <a:off x="7243056" y="893138"/>
            <a:ext cx="4558957" cy="1365879"/>
          </a:xfrm>
          <a:custGeom>
            <a:rect b="b" l="l" r="r" t="t"/>
            <a:pathLst>
              <a:path extrusionOk="0" h="14730" w="49165">
                <a:moveTo>
                  <a:pt x="10042" y="1"/>
                </a:moveTo>
                <a:cubicBezTo>
                  <a:pt x="7738" y="1"/>
                  <a:pt x="5495" y="326"/>
                  <a:pt x="4009" y="1712"/>
                </a:cubicBezTo>
                <a:cubicBezTo>
                  <a:pt x="1833" y="3743"/>
                  <a:pt x="1312" y="7198"/>
                  <a:pt x="759" y="9976"/>
                </a:cubicBezTo>
                <a:cubicBezTo>
                  <a:pt x="1" y="13802"/>
                  <a:pt x="5815" y="14642"/>
                  <a:pt x="11014" y="14723"/>
                </a:cubicBezTo>
                <a:cubicBezTo>
                  <a:pt x="11312" y="14728"/>
                  <a:pt x="11609" y="14730"/>
                  <a:pt x="11901" y="14730"/>
                </a:cubicBezTo>
                <a:cubicBezTo>
                  <a:pt x="14717" y="14730"/>
                  <a:pt x="17219" y="14537"/>
                  <a:pt x="18198" y="14531"/>
                </a:cubicBezTo>
                <a:cubicBezTo>
                  <a:pt x="20643" y="14515"/>
                  <a:pt x="23088" y="14508"/>
                  <a:pt x="25533" y="14508"/>
                </a:cubicBezTo>
                <a:cubicBezTo>
                  <a:pt x="31860" y="14508"/>
                  <a:pt x="38186" y="14553"/>
                  <a:pt x="44512" y="14593"/>
                </a:cubicBezTo>
                <a:cubicBezTo>
                  <a:pt x="44551" y="14593"/>
                  <a:pt x="44589" y="14594"/>
                  <a:pt x="44628" y="14594"/>
                </a:cubicBezTo>
                <a:cubicBezTo>
                  <a:pt x="45065" y="14594"/>
                  <a:pt x="45520" y="14568"/>
                  <a:pt x="45879" y="14323"/>
                </a:cubicBezTo>
                <a:cubicBezTo>
                  <a:pt x="46214" y="14095"/>
                  <a:pt x="46403" y="13708"/>
                  <a:pt x="46569" y="13337"/>
                </a:cubicBezTo>
                <a:cubicBezTo>
                  <a:pt x="47681" y="10865"/>
                  <a:pt x="49165" y="7692"/>
                  <a:pt x="48504" y="4911"/>
                </a:cubicBezTo>
                <a:cubicBezTo>
                  <a:pt x="47559" y="915"/>
                  <a:pt x="42091" y="691"/>
                  <a:pt x="37832" y="691"/>
                </a:cubicBezTo>
                <a:cubicBezTo>
                  <a:pt x="37295" y="691"/>
                  <a:pt x="36777" y="694"/>
                  <a:pt x="36289" y="694"/>
                </a:cubicBezTo>
                <a:cubicBezTo>
                  <a:pt x="35639" y="694"/>
                  <a:pt x="35044" y="688"/>
                  <a:pt x="34531" y="658"/>
                </a:cubicBezTo>
                <a:cubicBezTo>
                  <a:pt x="29340" y="361"/>
                  <a:pt x="24149" y="242"/>
                  <a:pt x="18952" y="242"/>
                </a:cubicBezTo>
                <a:cubicBezTo>
                  <a:pt x="17950" y="242"/>
                  <a:pt x="16949" y="246"/>
                  <a:pt x="15946" y="255"/>
                </a:cubicBezTo>
                <a:cubicBezTo>
                  <a:pt x="15904" y="255"/>
                  <a:pt x="15862" y="255"/>
                  <a:pt x="15819" y="255"/>
                </a:cubicBezTo>
                <a:cubicBezTo>
                  <a:pt x="14168" y="255"/>
                  <a:pt x="12081" y="1"/>
                  <a:pt x="10042" y="1"/>
                </a:cubicBezTo>
                <a:close/>
              </a:path>
            </a:pathLst>
          </a:custGeom>
          <a:solidFill>
            <a:schemeClr val="accent3">
              <a:alpha val="3333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 name="Google Shape;129;p11"/>
          <p:cNvSpPr/>
          <p:nvPr/>
        </p:nvSpPr>
        <p:spPr>
          <a:xfrm rot="3624623">
            <a:off x="5761668" y="608449"/>
            <a:ext cx="7826028" cy="2877832"/>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 name="Google Shape;130;p11"/>
          <p:cNvSpPr txBox="1"/>
          <p:nvPr>
            <p:ph type="title"/>
          </p:nvPr>
        </p:nvSpPr>
        <p:spPr>
          <a:xfrm>
            <a:off x="720000" y="437700"/>
            <a:ext cx="7702800" cy="657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sz="3000">
                <a:latin typeface="Kulim Park"/>
                <a:ea typeface="Kulim Park"/>
                <a:cs typeface="Kulim Park"/>
                <a:sym typeface="Kulim Park"/>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131" name="Google Shape;131;p11"/>
          <p:cNvSpPr txBox="1"/>
          <p:nvPr>
            <p:ph idx="1" type="body"/>
          </p:nvPr>
        </p:nvSpPr>
        <p:spPr>
          <a:xfrm>
            <a:off x="720000" y="1095450"/>
            <a:ext cx="7702800" cy="3610800"/>
          </a:xfrm>
          <a:prstGeom prst="rect">
            <a:avLst/>
          </a:prstGeom>
          <a:noFill/>
          <a:ln>
            <a:noFill/>
          </a:ln>
        </p:spPr>
        <p:txBody>
          <a:bodyPr anchorCtr="0" anchor="b" bIns="91425" lIns="91425" spcFirstLastPara="1" rIns="91425" wrap="square" tIns="91425">
            <a:noAutofit/>
          </a:bodyPr>
          <a:lstStyle>
            <a:lvl1pPr indent="-330200" lvl="0" marL="457200" algn="l">
              <a:lnSpc>
                <a:spcPct val="100000"/>
              </a:lnSpc>
              <a:spcBef>
                <a:spcPts val="0"/>
              </a:spcBef>
              <a:spcAft>
                <a:spcPts val="0"/>
              </a:spcAft>
              <a:buSzPts val="1600"/>
              <a:buChar char="●"/>
              <a:defRPr sz="1250">
                <a:latin typeface="Manrope"/>
                <a:ea typeface="Manrope"/>
                <a:cs typeface="Manrope"/>
                <a:sym typeface="Manrope"/>
              </a:defRPr>
            </a:lvl1pPr>
            <a:lvl2pPr indent="-330200" lvl="1" marL="914400" algn="l">
              <a:lnSpc>
                <a:spcPct val="100000"/>
              </a:lnSpc>
              <a:spcBef>
                <a:spcPts val="0"/>
              </a:spcBef>
              <a:spcAft>
                <a:spcPts val="0"/>
              </a:spcAft>
              <a:buSzPts val="1600"/>
              <a:buChar char="○"/>
              <a:defRPr/>
            </a:lvl2pPr>
            <a:lvl3pPr indent="-330200" lvl="2" marL="1371600" algn="l">
              <a:lnSpc>
                <a:spcPct val="100000"/>
              </a:lnSpc>
              <a:spcBef>
                <a:spcPts val="0"/>
              </a:spcBef>
              <a:spcAft>
                <a:spcPts val="0"/>
              </a:spcAft>
              <a:buSzPts val="1600"/>
              <a:buChar char="■"/>
              <a:defRPr/>
            </a:lvl3pPr>
            <a:lvl4pPr indent="-330200" lvl="3" marL="1828800" algn="l">
              <a:lnSpc>
                <a:spcPct val="100000"/>
              </a:lnSpc>
              <a:spcBef>
                <a:spcPts val="0"/>
              </a:spcBef>
              <a:spcAft>
                <a:spcPts val="0"/>
              </a:spcAft>
              <a:buSzPts val="1600"/>
              <a:buChar char="●"/>
              <a:defRPr/>
            </a:lvl4pPr>
            <a:lvl5pPr indent="-330200" lvl="4" marL="2286000" algn="l">
              <a:lnSpc>
                <a:spcPct val="100000"/>
              </a:lnSpc>
              <a:spcBef>
                <a:spcPts val="0"/>
              </a:spcBef>
              <a:spcAft>
                <a:spcPts val="0"/>
              </a:spcAft>
              <a:buSzPts val="1600"/>
              <a:buChar char="○"/>
              <a:defRPr/>
            </a:lvl5pPr>
            <a:lvl6pPr indent="-330200" lvl="5" marL="2743200" algn="l">
              <a:lnSpc>
                <a:spcPct val="100000"/>
              </a:lnSpc>
              <a:spcBef>
                <a:spcPts val="0"/>
              </a:spcBef>
              <a:spcAft>
                <a:spcPts val="0"/>
              </a:spcAft>
              <a:buSzPts val="1600"/>
              <a:buChar char="■"/>
              <a:defRPr/>
            </a:lvl6pPr>
            <a:lvl7pPr indent="-330200" lvl="6" marL="3200400" algn="l">
              <a:lnSpc>
                <a:spcPct val="100000"/>
              </a:lnSpc>
              <a:spcBef>
                <a:spcPts val="0"/>
              </a:spcBef>
              <a:spcAft>
                <a:spcPts val="0"/>
              </a:spcAft>
              <a:buSzPts val="1600"/>
              <a:buChar char="●"/>
              <a:defRPr/>
            </a:lvl7pPr>
            <a:lvl8pPr indent="-330200" lvl="7" marL="3657600" algn="l">
              <a:lnSpc>
                <a:spcPct val="100000"/>
              </a:lnSpc>
              <a:spcBef>
                <a:spcPts val="0"/>
              </a:spcBef>
              <a:spcAft>
                <a:spcPts val="0"/>
              </a:spcAft>
              <a:buSzPts val="1600"/>
              <a:buChar char="○"/>
              <a:defRPr/>
            </a:lvl8pPr>
            <a:lvl9pPr indent="-330200" lvl="8" marL="4114800" algn="l">
              <a:lnSpc>
                <a:spcPct val="100000"/>
              </a:lnSpc>
              <a:spcBef>
                <a:spcPts val="0"/>
              </a:spcBef>
              <a:spcAft>
                <a:spcPts val="0"/>
              </a:spcAft>
              <a:buSzPts val="1600"/>
              <a:buChar char="■"/>
              <a:defRPr/>
            </a:lvl9pPr>
          </a:lstStyle>
          <a:p/>
        </p:txBody>
      </p:sp>
      <p:sp>
        <p:nvSpPr>
          <p:cNvPr id="132" name="Google Shape;132;p1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33" name="Shape 133"/>
        <p:cNvGrpSpPr/>
        <p:nvPr/>
      </p:nvGrpSpPr>
      <p:grpSpPr>
        <a:xfrm>
          <a:off x="0" y="0"/>
          <a:ext cx="0" cy="0"/>
          <a:chOff x="0" y="0"/>
          <a:chExt cx="0" cy="0"/>
        </a:xfrm>
      </p:grpSpPr>
      <p:sp>
        <p:nvSpPr>
          <p:cNvPr id="134" name="Google Shape;134;p12"/>
          <p:cNvSpPr/>
          <p:nvPr/>
        </p:nvSpPr>
        <p:spPr>
          <a:xfrm flipH="1" rot="-813319">
            <a:off x="4432698" y="-3424273"/>
            <a:ext cx="6402109" cy="5689153"/>
          </a:xfrm>
          <a:custGeom>
            <a:rect b="b" l="l" r="r" t="t"/>
            <a:pathLst>
              <a:path extrusionOk="0" h="28248" w="31788">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 name="Google Shape;135;p12"/>
          <p:cNvSpPr/>
          <p:nvPr/>
        </p:nvSpPr>
        <p:spPr>
          <a:xfrm rot="649785">
            <a:off x="-1816445" y="-738425"/>
            <a:ext cx="4558897" cy="1365861"/>
          </a:xfrm>
          <a:custGeom>
            <a:rect b="b" l="l" r="r" t="t"/>
            <a:pathLst>
              <a:path extrusionOk="0" h="14730" w="49165">
                <a:moveTo>
                  <a:pt x="10042" y="1"/>
                </a:moveTo>
                <a:cubicBezTo>
                  <a:pt x="7738" y="1"/>
                  <a:pt x="5495" y="326"/>
                  <a:pt x="4009" y="1712"/>
                </a:cubicBezTo>
                <a:cubicBezTo>
                  <a:pt x="1833" y="3743"/>
                  <a:pt x="1312" y="7198"/>
                  <a:pt x="759" y="9976"/>
                </a:cubicBezTo>
                <a:cubicBezTo>
                  <a:pt x="1" y="13802"/>
                  <a:pt x="5815" y="14642"/>
                  <a:pt x="11014" y="14723"/>
                </a:cubicBezTo>
                <a:cubicBezTo>
                  <a:pt x="11312" y="14728"/>
                  <a:pt x="11609" y="14730"/>
                  <a:pt x="11901" y="14730"/>
                </a:cubicBezTo>
                <a:cubicBezTo>
                  <a:pt x="14717" y="14730"/>
                  <a:pt x="17219" y="14537"/>
                  <a:pt x="18198" y="14531"/>
                </a:cubicBezTo>
                <a:cubicBezTo>
                  <a:pt x="20643" y="14515"/>
                  <a:pt x="23088" y="14508"/>
                  <a:pt x="25533" y="14508"/>
                </a:cubicBezTo>
                <a:cubicBezTo>
                  <a:pt x="31860" y="14508"/>
                  <a:pt x="38186" y="14553"/>
                  <a:pt x="44512" y="14593"/>
                </a:cubicBezTo>
                <a:cubicBezTo>
                  <a:pt x="44551" y="14593"/>
                  <a:pt x="44589" y="14594"/>
                  <a:pt x="44628" y="14594"/>
                </a:cubicBezTo>
                <a:cubicBezTo>
                  <a:pt x="45065" y="14594"/>
                  <a:pt x="45520" y="14568"/>
                  <a:pt x="45879" y="14323"/>
                </a:cubicBezTo>
                <a:cubicBezTo>
                  <a:pt x="46214" y="14095"/>
                  <a:pt x="46403" y="13708"/>
                  <a:pt x="46569" y="13337"/>
                </a:cubicBezTo>
                <a:cubicBezTo>
                  <a:pt x="47681" y="10865"/>
                  <a:pt x="49165" y="7692"/>
                  <a:pt x="48504" y="4911"/>
                </a:cubicBezTo>
                <a:cubicBezTo>
                  <a:pt x="47559" y="915"/>
                  <a:pt x="42091" y="691"/>
                  <a:pt x="37832" y="691"/>
                </a:cubicBezTo>
                <a:cubicBezTo>
                  <a:pt x="37295" y="691"/>
                  <a:pt x="36777" y="694"/>
                  <a:pt x="36289" y="694"/>
                </a:cubicBezTo>
                <a:cubicBezTo>
                  <a:pt x="35639" y="694"/>
                  <a:pt x="35044" y="688"/>
                  <a:pt x="34531" y="658"/>
                </a:cubicBezTo>
                <a:cubicBezTo>
                  <a:pt x="29340" y="361"/>
                  <a:pt x="24149" y="242"/>
                  <a:pt x="18952" y="242"/>
                </a:cubicBezTo>
                <a:cubicBezTo>
                  <a:pt x="17950" y="242"/>
                  <a:pt x="16949" y="246"/>
                  <a:pt x="15946" y="255"/>
                </a:cubicBezTo>
                <a:cubicBezTo>
                  <a:pt x="15904" y="255"/>
                  <a:pt x="15862" y="255"/>
                  <a:pt x="15819" y="255"/>
                </a:cubicBezTo>
                <a:cubicBezTo>
                  <a:pt x="14168" y="255"/>
                  <a:pt x="12081" y="1"/>
                  <a:pt x="10042" y="1"/>
                </a:cubicBezTo>
                <a:close/>
              </a:path>
            </a:pathLst>
          </a:custGeom>
          <a:solidFill>
            <a:schemeClr val="accent1">
              <a:alpha val="4627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 name="Google Shape;136;p12"/>
          <p:cNvSpPr/>
          <p:nvPr/>
        </p:nvSpPr>
        <p:spPr>
          <a:xfrm flipH="1">
            <a:off x="620870" y="2238100"/>
            <a:ext cx="7471673" cy="4771807"/>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27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 name="Google Shape;137;p12"/>
          <p:cNvSpPr/>
          <p:nvPr/>
        </p:nvSpPr>
        <p:spPr>
          <a:xfrm flipH="1" rot="-8823147">
            <a:off x="5492915" y="2808773"/>
            <a:ext cx="5990392" cy="5613180"/>
          </a:xfrm>
          <a:custGeom>
            <a:rect b="b" l="l" r="r" t="t"/>
            <a:pathLst>
              <a:path extrusionOk="0" h="87424" w="93299">
                <a:moveTo>
                  <a:pt x="34162" y="1"/>
                </a:moveTo>
                <a:cubicBezTo>
                  <a:pt x="24245" y="1"/>
                  <a:pt x="25039" y="12520"/>
                  <a:pt x="13717" y="17147"/>
                </a:cubicBezTo>
                <a:cubicBezTo>
                  <a:pt x="1" y="22753"/>
                  <a:pt x="25599" y="33483"/>
                  <a:pt x="18923" y="50349"/>
                </a:cubicBezTo>
                <a:cubicBezTo>
                  <a:pt x="13077" y="65115"/>
                  <a:pt x="23069" y="87424"/>
                  <a:pt x="32143" y="87424"/>
                </a:cubicBezTo>
                <a:cubicBezTo>
                  <a:pt x="33432" y="87424"/>
                  <a:pt x="34703" y="86974"/>
                  <a:pt x="35906" y="85988"/>
                </a:cubicBezTo>
                <a:cubicBezTo>
                  <a:pt x="38841" y="83585"/>
                  <a:pt x="41192" y="82952"/>
                  <a:pt x="43240" y="82952"/>
                </a:cubicBezTo>
                <a:cubicBezTo>
                  <a:pt x="45526" y="82952"/>
                  <a:pt x="47435" y="83741"/>
                  <a:pt x="49356" y="83741"/>
                </a:cubicBezTo>
                <a:cubicBezTo>
                  <a:pt x="51391" y="83741"/>
                  <a:pt x="53441" y="82856"/>
                  <a:pt x="55968" y="79208"/>
                </a:cubicBezTo>
                <a:cubicBezTo>
                  <a:pt x="79663" y="45004"/>
                  <a:pt x="87416" y="44135"/>
                  <a:pt x="87416" y="44135"/>
                </a:cubicBezTo>
                <a:cubicBezTo>
                  <a:pt x="93298" y="21497"/>
                  <a:pt x="60858" y="9397"/>
                  <a:pt x="42111" y="1875"/>
                </a:cubicBezTo>
                <a:cubicBezTo>
                  <a:pt x="38838" y="561"/>
                  <a:pt x="36260" y="1"/>
                  <a:pt x="34162" y="1"/>
                </a:cubicBezTo>
                <a:close/>
              </a:path>
            </a:pathLst>
          </a:custGeom>
          <a:solidFill>
            <a:schemeClr val="accent3">
              <a:alpha val="3333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 name="Google Shape;138;p12"/>
          <p:cNvSpPr/>
          <p:nvPr/>
        </p:nvSpPr>
        <p:spPr>
          <a:xfrm flipH="1">
            <a:off x="-2254122" y="-142500"/>
            <a:ext cx="4935815" cy="3769836"/>
          </a:xfrm>
          <a:custGeom>
            <a:rect b="b" l="l" r="r" t="t"/>
            <a:pathLst>
              <a:path extrusionOk="0" h="29633" w="38799">
                <a:moveTo>
                  <a:pt x="24862" y="1"/>
                </a:moveTo>
                <a:cubicBezTo>
                  <a:pt x="17606" y="1"/>
                  <a:pt x="2522" y="6530"/>
                  <a:pt x="2408" y="6818"/>
                </a:cubicBezTo>
                <a:cubicBezTo>
                  <a:pt x="0" y="12908"/>
                  <a:pt x="709" y="23105"/>
                  <a:pt x="5362" y="28314"/>
                </a:cubicBezTo>
                <a:cubicBezTo>
                  <a:pt x="6190" y="29241"/>
                  <a:pt x="7638" y="29632"/>
                  <a:pt x="9471" y="29632"/>
                </a:cubicBezTo>
                <a:cubicBezTo>
                  <a:pt x="17936" y="29632"/>
                  <a:pt x="34625" y="21288"/>
                  <a:pt x="36508" y="18846"/>
                </a:cubicBezTo>
                <a:cubicBezTo>
                  <a:pt x="38798" y="15872"/>
                  <a:pt x="32779" y="1993"/>
                  <a:pt x="26923" y="249"/>
                </a:cubicBezTo>
                <a:cubicBezTo>
                  <a:pt x="26348" y="78"/>
                  <a:pt x="25651" y="1"/>
                  <a:pt x="24862" y="1"/>
                </a:cubicBezTo>
                <a:close/>
              </a:path>
            </a:pathLst>
          </a:custGeom>
          <a:solidFill>
            <a:schemeClr val="accent3">
              <a:alpha val="2549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 name="Google Shape;139;p12"/>
          <p:cNvSpPr/>
          <p:nvPr/>
        </p:nvSpPr>
        <p:spPr>
          <a:xfrm flipH="1" rot="-649785">
            <a:off x="3942880" y="4401125"/>
            <a:ext cx="4558897" cy="1365861"/>
          </a:xfrm>
          <a:custGeom>
            <a:rect b="b" l="l" r="r" t="t"/>
            <a:pathLst>
              <a:path extrusionOk="0" h="14730" w="49165">
                <a:moveTo>
                  <a:pt x="10042" y="1"/>
                </a:moveTo>
                <a:cubicBezTo>
                  <a:pt x="7738" y="1"/>
                  <a:pt x="5495" y="326"/>
                  <a:pt x="4009" y="1712"/>
                </a:cubicBezTo>
                <a:cubicBezTo>
                  <a:pt x="1833" y="3743"/>
                  <a:pt x="1312" y="7198"/>
                  <a:pt x="759" y="9976"/>
                </a:cubicBezTo>
                <a:cubicBezTo>
                  <a:pt x="1" y="13802"/>
                  <a:pt x="5815" y="14642"/>
                  <a:pt x="11014" y="14723"/>
                </a:cubicBezTo>
                <a:cubicBezTo>
                  <a:pt x="11312" y="14728"/>
                  <a:pt x="11609" y="14730"/>
                  <a:pt x="11901" y="14730"/>
                </a:cubicBezTo>
                <a:cubicBezTo>
                  <a:pt x="14717" y="14730"/>
                  <a:pt x="17219" y="14537"/>
                  <a:pt x="18198" y="14531"/>
                </a:cubicBezTo>
                <a:cubicBezTo>
                  <a:pt x="20643" y="14515"/>
                  <a:pt x="23088" y="14508"/>
                  <a:pt x="25533" y="14508"/>
                </a:cubicBezTo>
                <a:cubicBezTo>
                  <a:pt x="31860" y="14508"/>
                  <a:pt x="38186" y="14553"/>
                  <a:pt x="44512" y="14593"/>
                </a:cubicBezTo>
                <a:cubicBezTo>
                  <a:pt x="44551" y="14593"/>
                  <a:pt x="44589" y="14594"/>
                  <a:pt x="44628" y="14594"/>
                </a:cubicBezTo>
                <a:cubicBezTo>
                  <a:pt x="45065" y="14594"/>
                  <a:pt x="45520" y="14568"/>
                  <a:pt x="45879" y="14323"/>
                </a:cubicBezTo>
                <a:cubicBezTo>
                  <a:pt x="46214" y="14095"/>
                  <a:pt x="46403" y="13708"/>
                  <a:pt x="46569" y="13337"/>
                </a:cubicBezTo>
                <a:cubicBezTo>
                  <a:pt x="47681" y="10865"/>
                  <a:pt x="49165" y="7692"/>
                  <a:pt x="48504" y="4911"/>
                </a:cubicBezTo>
                <a:cubicBezTo>
                  <a:pt x="47559" y="915"/>
                  <a:pt x="42091" y="691"/>
                  <a:pt x="37832" y="691"/>
                </a:cubicBezTo>
                <a:cubicBezTo>
                  <a:pt x="37295" y="691"/>
                  <a:pt x="36777" y="694"/>
                  <a:pt x="36289" y="694"/>
                </a:cubicBezTo>
                <a:cubicBezTo>
                  <a:pt x="35639" y="694"/>
                  <a:pt x="35044" y="688"/>
                  <a:pt x="34531" y="658"/>
                </a:cubicBezTo>
                <a:cubicBezTo>
                  <a:pt x="29340" y="361"/>
                  <a:pt x="24149" y="242"/>
                  <a:pt x="18952" y="242"/>
                </a:cubicBezTo>
                <a:cubicBezTo>
                  <a:pt x="17950" y="242"/>
                  <a:pt x="16949" y="246"/>
                  <a:pt x="15946" y="255"/>
                </a:cubicBezTo>
                <a:cubicBezTo>
                  <a:pt x="15904" y="255"/>
                  <a:pt x="15862" y="255"/>
                  <a:pt x="15819" y="255"/>
                </a:cubicBezTo>
                <a:cubicBezTo>
                  <a:pt x="14168" y="255"/>
                  <a:pt x="12081" y="1"/>
                  <a:pt x="10042" y="1"/>
                </a:cubicBezTo>
                <a:close/>
              </a:path>
            </a:pathLst>
          </a:custGeom>
          <a:solidFill>
            <a:srgbClr val="AC9078">
              <a:alpha val="1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 name="Google Shape;140;p12"/>
          <p:cNvSpPr/>
          <p:nvPr/>
        </p:nvSpPr>
        <p:spPr>
          <a:xfrm flipH="1" rot="-1244193">
            <a:off x="-2695083" y="-777268"/>
            <a:ext cx="7826096" cy="2877857"/>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 name="Google Shape;141;p12"/>
          <p:cNvSpPr/>
          <p:nvPr/>
        </p:nvSpPr>
        <p:spPr>
          <a:xfrm flipH="1" rot="9555807">
            <a:off x="7511217" y="2297294"/>
            <a:ext cx="7826096" cy="2877857"/>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 name="Google Shape;142;p12"/>
          <p:cNvSpPr txBox="1"/>
          <p:nvPr>
            <p:ph type="title"/>
          </p:nvPr>
        </p:nvSpPr>
        <p:spPr>
          <a:xfrm>
            <a:off x="1796850" y="1301800"/>
            <a:ext cx="5550300" cy="2539800"/>
          </a:xfrm>
          <a:prstGeom prst="rect">
            <a:avLst/>
          </a:prstGeom>
          <a:noFill/>
          <a:ln>
            <a:noFill/>
          </a:ln>
        </p:spPr>
        <p:txBody>
          <a:bodyPr anchorCtr="0" anchor="ctr" bIns="91425" lIns="91425" spcFirstLastPara="1" rIns="91425" wrap="square" tIns="91425">
            <a:noAutofit/>
          </a:bodyPr>
          <a:lstStyle>
            <a:lvl1pPr lvl="0" algn="ctr">
              <a:lnSpc>
                <a:spcPct val="80000"/>
              </a:lnSpc>
              <a:spcBef>
                <a:spcPts val="0"/>
              </a:spcBef>
              <a:spcAft>
                <a:spcPts val="0"/>
              </a:spcAft>
              <a:buSzPts val="4800"/>
              <a:buNone/>
              <a:defRPr sz="80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143" name="Google Shape;143;p12"/>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44" name="Shape 144"/>
        <p:cNvGrpSpPr/>
        <p:nvPr/>
      </p:nvGrpSpPr>
      <p:grpSpPr>
        <a:xfrm>
          <a:off x="0" y="0"/>
          <a:ext cx="0" cy="0"/>
          <a:chOff x="0" y="0"/>
          <a:chExt cx="0" cy="0"/>
        </a:xfrm>
      </p:grpSpPr>
      <p:sp>
        <p:nvSpPr>
          <p:cNvPr id="145" name="Google Shape;145;p13"/>
          <p:cNvSpPr/>
          <p:nvPr/>
        </p:nvSpPr>
        <p:spPr>
          <a:xfrm rot="813319">
            <a:off x="-2477752" y="-3074323"/>
            <a:ext cx="6402109" cy="5689153"/>
          </a:xfrm>
          <a:custGeom>
            <a:rect b="b" l="l" r="r" t="t"/>
            <a:pathLst>
              <a:path extrusionOk="0" h="28248" w="31788">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 name="Google Shape;146;p13"/>
          <p:cNvSpPr/>
          <p:nvPr/>
        </p:nvSpPr>
        <p:spPr>
          <a:xfrm flipH="1" rot="3394465">
            <a:off x="3077084" y="3433218"/>
            <a:ext cx="8703343" cy="5558223"/>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27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 name="Google Shape;147;p13"/>
          <p:cNvSpPr/>
          <p:nvPr/>
        </p:nvSpPr>
        <p:spPr>
          <a:xfrm>
            <a:off x="5867027" y="-1243497"/>
            <a:ext cx="7065492" cy="5396392"/>
          </a:xfrm>
          <a:custGeom>
            <a:rect b="b" l="l" r="r" t="t"/>
            <a:pathLst>
              <a:path extrusionOk="0" h="29633" w="38799">
                <a:moveTo>
                  <a:pt x="24862" y="1"/>
                </a:moveTo>
                <a:cubicBezTo>
                  <a:pt x="17606" y="1"/>
                  <a:pt x="2522" y="6530"/>
                  <a:pt x="2408" y="6818"/>
                </a:cubicBezTo>
                <a:cubicBezTo>
                  <a:pt x="0" y="12908"/>
                  <a:pt x="709" y="23105"/>
                  <a:pt x="5362" y="28314"/>
                </a:cubicBezTo>
                <a:cubicBezTo>
                  <a:pt x="6190" y="29241"/>
                  <a:pt x="7638" y="29632"/>
                  <a:pt x="9471" y="29632"/>
                </a:cubicBezTo>
                <a:cubicBezTo>
                  <a:pt x="17936" y="29632"/>
                  <a:pt x="34625" y="21288"/>
                  <a:pt x="36508" y="18846"/>
                </a:cubicBezTo>
                <a:cubicBezTo>
                  <a:pt x="38798" y="15872"/>
                  <a:pt x="32779" y="1993"/>
                  <a:pt x="26923" y="249"/>
                </a:cubicBezTo>
                <a:cubicBezTo>
                  <a:pt x="26348" y="78"/>
                  <a:pt x="25651" y="1"/>
                  <a:pt x="24862" y="1"/>
                </a:cubicBezTo>
                <a:close/>
              </a:path>
            </a:pathLst>
          </a:custGeom>
          <a:solidFill>
            <a:schemeClr val="accent3">
              <a:alpha val="2509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 name="Google Shape;148;p13"/>
          <p:cNvSpPr/>
          <p:nvPr/>
        </p:nvSpPr>
        <p:spPr>
          <a:xfrm rot="3406877">
            <a:off x="3098060" y="-32126"/>
            <a:ext cx="7826090" cy="2877855"/>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 name="Google Shape;149;p13"/>
          <p:cNvSpPr/>
          <p:nvPr/>
        </p:nvSpPr>
        <p:spPr>
          <a:xfrm flipH="1" rot="-649760">
            <a:off x="7075142" y="-713258"/>
            <a:ext cx="4974484" cy="1490372"/>
          </a:xfrm>
          <a:custGeom>
            <a:rect b="b" l="l" r="r" t="t"/>
            <a:pathLst>
              <a:path extrusionOk="0" h="14730" w="49165">
                <a:moveTo>
                  <a:pt x="10042" y="1"/>
                </a:moveTo>
                <a:cubicBezTo>
                  <a:pt x="7738" y="1"/>
                  <a:pt x="5495" y="326"/>
                  <a:pt x="4009" y="1712"/>
                </a:cubicBezTo>
                <a:cubicBezTo>
                  <a:pt x="1833" y="3743"/>
                  <a:pt x="1312" y="7198"/>
                  <a:pt x="759" y="9976"/>
                </a:cubicBezTo>
                <a:cubicBezTo>
                  <a:pt x="1" y="13802"/>
                  <a:pt x="5815" y="14642"/>
                  <a:pt x="11014" y="14723"/>
                </a:cubicBezTo>
                <a:cubicBezTo>
                  <a:pt x="11312" y="14728"/>
                  <a:pt x="11609" y="14730"/>
                  <a:pt x="11901" y="14730"/>
                </a:cubicBezTo>
                <a:cubicBezTo>
                  <a:pt x="14717" y="14730"/>
                  <a:pt x="17219" y="14537"/>
                  <a:pt x="18198" y="14531"/>
                </a:cubicBezTo>
                <a:cubicBezTo>
                  <a:pt x="20643" y="14515"/>
                  <a:pt x="23088" y="14508"/>
                  <a:pt x="25533" y="14508"/>
                </a:cubicBezTo>
                <a:cubicBezTo>
                  <a:pt x="31860" y="14508"/>
                  <a:pt x="38186" y="14553"/>
                  <a:pt x="44512" y="14593"/>
                </a:cubicBezTo>
                <a:cubicBezTo>
                  <a:pt x="44551" y="14593"/>
                  <a:pt x="44589" y="14594"/>
                  <a:pt x="44628" y="14594"/>
                </a:cubicBezTo>
                <a:cubicBezTo>
                  <a:pt x="45065" y="14594"/>
                  <a:pt x="45520" y="14568"/>
                  <a:pt x="45879" y="14323"/>
                </a:cubicBezTo>
                <a:cubicBezTo>
                  <a:pt x="46214" y="14095"/>
                  <a:pt x="46403" y="13708"/>
                  <a:pt x="46569" y="13337"/>
                </a:cubicBezTo>
                <a:cubicBezTo>
                  <a:pt x="47681" y="10865"/>
                  <a:pt x="49165" y="7692"/>
                  <a:pt x="48504" y="4911"/>
                </a:cubicBezTo>
                <a:cubicBezTo>
                  <a:pt x="47559" y="915"/>
                  <a:pt x="42091" y="691"/>
                  <a:pt x="37832" y="691"/>
                </a:cubicBezTo>
                <a:cubicBezTo>
                  <a:pt x="37295" y="691"/>
                  <a:pt x="36777" y="694"/>
                  <a:pt x="36289" y="694"/>
                </a:cubicBezTo>
                <a:cubicBezTo>
                  <a:pt x="35639" y="694"/>
                  <a:pt x="35044" y="688"/>
                  <a:pt x="34531" y="658"/>
                </a:cubicBezTo>
                <a:cubicBezTo>
                  <a:pt x="29340" y="361"/>
                  <a:pt x="24149" y="242"/>
                  <a:pt x="18952" y="242"/>
                </a:cubicBezTo>
                <a:cubicBezTo>
                  <a:pt x="17950" y="242"/>
                  <a:pt x="16949" y="246"/>
                  <a:pt x="15946" y="255"/>
                </a:cubicBezTo>
                <a:cubicBezTo>
                  <a:pt x="15904" y="255"/>
                  <a:pt x="15862" y="255"/>
                  <a:pt x="15819" y="255"/>
                </a:cubicBezTo>
                <a:cubicBezTo>
                  <a:pt x="14168" y="255"/>
                  <a:pt x="12081" y="1"/>
                  <a:pt x="10042" y="1"/>
                </a:cubicBezTo>
                <a:close/>
              </a:path>
            </a:pathLst>
          </a:custGeom>
          <a:solidFill>
            <a:schemeClr val="accent3">
              <a:alpha val="3450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 name="Google Shape;150;p13"/>
          <p:cNvSpPr/>
          <p:nvPr/>
        </p:nvSpPr>
        <p:spPr>
          <a:xfrm rot="-10285603">
            <a:off x="-4701904" y="3752842"/>
            <a:ext cx="7471761" cy="4771864"/>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27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 name="Google Shape;151;p13"/>
          <p:cNvSpPr/>
          <p:nvPr/>
        </p:nvSpPr>
        <p:spPr>
          <a:xfrm rot="-7426355">
            <a:off x="-5557542" y="1132830"/>
            <a:ext cx="7826046" cy="2877838"/>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 name="Google Shape;152;p13"/>
          <p:cNvSpPr txBox="1"/>
          <p:nvPr>
            <p:ph type="title"/>
          </p:nvPr>
        </p:nvSpPr>
        <p:spPr>
          <a:xfrm>
            <a:off x="723300" y="1383125"/>
            <a:ext cx="4510500" cy="9219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800"/>
              <a:buNone/>
              <a:defRPr sz="5000">
                <a:solidFill>
                  <a:schemeClr val="lt1"/>
                </a:solidFill>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153" name="Google Shape;153;p13"/>
          <p:cNvSpPr txBox="1"/>
          <p:nvPr>
            <p:ph idx="1" type="subTitle"/>
          </p:nvPr>
        </p:nvSpPr>
        <p:spPr>
          <a:xfrm>
            <a:off x="723300" y="2328475"/>
            <a:ext cx="4359900" cy="1431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None/>
              <a:defRPr>
                <a:latin typeface="Manrope"/>
                <a:ea typeface="Manrope"/>
                <a:cs typeface="Manrope"/>
                <a:sym typeface="Manrop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154" name="Google Shape;154;p1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55" name="Shape 155"/>
        <p:cNvGrpSpPr/>
        <p:nvPr/>
      </p:nvGrpSpPr>
      <p:grpSpPr>
        <a:xfrm>
          <a:off x="0" y="0"/>
          <a:ext cx="0" cy="0"/>
          <a:chOff x="0" y="0"/>
          <a:chExt cx="0" cy="0"/>
        </a:xfrm>
      </p:grpSpPr>
      <p:sp>
        <p:nvSpPr>
          <p:cNvPr id="156" name="Google Shape;156;p14"/>
          <p:cNvSpPr/>
          <p:nvPr/>
        </p:nvSpPr>
        <p:spPr>
          <a:xfrm rot="2839443">
            <a:off x="-336718" y="2752984"/>
            <a:ext cx="6402141" cy="5689181"/>
          </a:xfrm>
          <a:custGeom>
            <a:rect b="b" l="l" r="r" t="t"/>
            <a:pathLst>
              <a:path extrusionOk="0" h="28248" w="31788">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accent1">
              <a:alpha val="3058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 name="Google Shape;157;p14"/>
          <p:cNvSpPr/>
          <p:nvPr/>
        </p:nvSpPr>
        <p:spPr>
          <a:xfrm rot="-10285629">
            <a:off x="4072449" y="-3742073"/>
            <a:ext cx="9471588" cy="6049060"/>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3058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 name="Google Shape;158;p14"/>
          <p:cNvSpPr/>
          <p:nvPr/>
        </p:nvSpPr>
        <p:spPr>
          <a:xfrm flipH="1">
            <a:off x="7484803" y="1004988"/>
            <a:ext cx="5766771" cy="3682967"/>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dk2">
              <a:alpha val="1254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 name="Google Shape;159;p14"/>
          <p:cNvSpPr/>
          <p:nvPr/>
        </p:nvSpPr>
        <p:spPr>
          <a:xfrm flipH="1" rot="9555841">
            <a:off x="6141752" y="1808506"/>
            <a:ext cx="8200942" cy="3015697"/>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 name="Google Shape;160;p14"/>
          <p:cNvSpPr/>
          <p:nvPr/>
        </p:nvSpPr>
        <p:spPr>
          <a:xfrm rot="-1478505">
            <a:off x="-4010126" y="-558136"/>
            <a:ext cx="7826136" cy="2877871"/>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 name="Google Shape;161;p14"/>
          <p:cNvSpPr txBox="1"/>
          <p:nvPr>
            <p:ph type="title"/>
          </p:nvPr>
        </p:nvSpPr>
        <p:spPr>
          <a:xfrm>
            <a:off x="723300" y="1315950"/>
            <a:ext cx="2771700" cy="2511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800"/>
              <a:buNone/>
              <a:defRPr sz="3600"/>
            </a:lvl1pPr>
            <a:lvl2pPr lvl="1" algn="ctr">
              <a:lnSpc>
                <a:spcPct val="100000"/>
              </a:lnSpc>
              <a:spcBef>
                <a:spcPts val="0"/>
              </a:spcBef>
              <a:spcAft>
                <a:spcPts val="0"/>
              </a:spcAft>
              <a:buSzPts val="3500"/>
              <a:buNone/>
              <a:defRPr/>
            </a:lvl2pPr>
            <a:lvl3pPr lvl="2" algn="ctr">
              <a:lnSpc>
                <a:spcPct val="100000"/>
              </a:lnSpc>
              <a:spcBef>
                <a:spcPts val="0"/>
              </a:spcBef>
              <a:spcAft>
                <a:spcPts val="0"/>
              </a:spcAft>
              <a:buSzPts val="3500"/>
              <a:buNone/>
              <a:defRPr/>
            </a:lvl3pPr>
            <a:lvl4pPr lvl="3" algn="ctr">
              <a:lnSpc>
                <a:spcPct val="100000"/>
              </a:lnSpc>
              <a:spcBef>
                <a:spcPts val="0"/>
              </a:spcBef>
              <a:spcAft>
                <a:spcPts val="0"/>
              </a:spcAft>
              <a:buSzPts val="3500"/>
              <a:buNone/>
              <a:defRPr/>
            </a:lvl4pPr>
            <a:lvl5pPr lvl="4" algn="ctr">
              <a:lnSpc>
                <a:spcPct val="100000"/>
              </a:lnSpc>
              <a:spcBef>
                <a:spcPts val="0"/>
              </a:spcBef>
              <a:spcAft>
                <a:spcPts val="0"/>
              </a:spcAft>
              <a:buSzPts val="3500"/>
              <a:buNone/>
              <a:defRPr/>
            </a:lvl5pPr>
            <a:lvl6pPr lvl="5" algn="ctr">
              <a:lnSpc>
                <a:spcPct val="100000"/>
              </a:lnSpc>
              <a:spcBef>
                <a:spcPts val="0"/>
              </a:spcBef>
              <a:spcAft>
                <a:spcPts val="0"/>
              </a:spcAft>
              <a:buSzPts val="3500"/>
              <a:buNone/>
              <a:defRPr/>
            </a:lvl6pPr>
            <a:lvl7pPr lvl="6" algn="ctr">
              <a:lnSpc>
                <a:spcPct val="100000"/>
              </a:lnSpc>
              <a:spcBef>
                <a:spcPts val="0"/>
              </a:spcBef>
              <a:spcAft>
                <a:spcPts val="0"/>
              </a:spcAft>
              <a:buSzPts val="3500"/>
              <a:buNone/>
              <a:defRPr/>
            </a:lvl7pPr>
            <a:lvl8pPr lvl="7" algn="ctr">
              <a:lnSpc>
                <a:spcPct val="100000"/>
              </a:lnSpc>
              <a:spcBef>
                <a:spcPts val="0"/>
              </a:spcBef>
              <a:spcAft>
                <a:spcPts val="0"/>
              </a:spcAft>
              <a:buSzPts val="3500"/>
              <a:buNone/>
              <a:defRPr/>
            </a:lvl8pPr>
            <a:lvl9pPr lvl="8" algn="ctr">
              <a:lnSpc>
                <a:spcPct val="100000"/>
              </a:lnSpc>
              <a:spcBef>
                <a:spcPts val="0"/>
              </a:spcBef>
              <a:spcAft>
                <a:spcPts val="0"/>
              </a:spcAft>
              <a:buSzPts val="3500"/>
              <a:buNone/>
              <a:defRPr/>
            </a:lvl9pPr>
          </a:lstStyle>
          <a:p/>
        </p:txBody>
      </p:sp>
      <p:sp>
        <p:nvSpPr>
          <p:cNvPr id="162" name="Google Shape;162;p14"/>
          <p:cNvSpPr/>
          <p:nvPr/>
        </p:nvSpPr>
        <p:spPr>
          <a:xfrm rot="9405665">
            <a:off x="-4305365" y="1281181"/>
            <a:ext cx="7310152" cy="6849835"/>
          </a:xfrm>
          <a:custGeom>
            <a:rect b="b" l="l" r="r" t="t"/>
            <a:pathLst>
              <a:path extrusionOk="0" h="87424" w="93299">
                <a:moveTo>
                  <a:pt x="34162" y="1"/>
                </a:moveTo>
                <a:cubicBezTo>
                  <a:pt x="24245" y="1"/>
                  <a:pt x="25039" y="12520"/>
                  <a:pt x="13717" y="17147"/>
                </a:cubicBezTo>
                <a:cubicBezTo>
                  <a:pt x="1" y="22753"/>
                  <a:pt x="25599" y="33483"/>
                  <a:pt x="18923" y="50349"/>
                </a:cubicBezTo>
                <a:cubicBezTo>
                  <a:pt x="13077" y="65115"/>
                  <a:pt x="23069" y="87424"/>
                  <a:pt x="32143" y="87424"/>
                </a:cubicBezTo>
                <a:cubicBezTo>
                  <a:pt x="33432" y="87424"/>
                  <a:pt x="34703" y="86974"/>
                  <a:pt x="35906" y="85988"/>
                </a:cubicBezTo>
                <a:cubicBezTo>
                  <a:pt x="38841" y="83585"/>
                  <a:pt x="41192" y="82952"/>
                  <a:pt x="43240" y="82952"/>
                </a:cubicBezTo>
                <a:cubicBezTo>
                  <a:pt x="45526" y="82952"/>
                  <a:pt x="47435" y="83741"/>
                  <a:pt x="49356" y="83741"/>
                </a:cubicBezTo>
                <a:cubicBezTo>
                  <a:pt x="51391" y="83741"/>
                  <a:pt x="53441" y="82856"/>
                  <a:pt x="55968" y="79208"/>
                </a:cubicBezTo>
                <a:cubicBezTo>
                  <a:pt x="79663" y="45004"/>
                  <a:pt x="87416" y="44135"/>
                  <a:pt x="87416" y="44135"/>
                </a:cubicBezTo>
                <a:cubicBezTo>
                  <a:pt x="93298" y="21497"/>
                  <a:pt x="60858" y="9397"/>
                  <a:pt x="42111" y="1875"/>
                </a:cubicBezTo>
                <a:cubicBezTo>
                  <a:pt x="38838" y="561"/>
                  <a:pt x="36260" y="1"/>
                  <a:pt x="34162" y="1"/>
                </a:cubicBezTo>
                <a:close/>
              </a:path>
            </a:pathLst>
          </a:custGeom>
          <a:solidFill>
            <a:schemeClr val="accent3">
              <a:alpha val="2117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 name="Google Shape;163;p14"/>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64" name="Shape 164"/>
        <p:cNvGrpSpPr/>
        <p:nvPr/>
      </p:nvGrpSpPr>
      <p:grpSpPr>
        <a:xfrm>
          <a:off x="0" y="0"/>
          <a:ext cx="0" cy="0"/>
          <a:chOff x="0" y="0"/>
          <a:chExt cx="0" cy="0"/>
        </a:xfrm>
      </p:grpSpPr>
      <p:sp>
        <p:nvSpPr>
          <p:cNvPr id="165" name="Google Shape;165;p15"/>
          <p:cNvSpPr/>
          <p:nvPr/>
        </p:nvSpPr>
        <p:spPr>
          <a:xfrm rot="-10285629">
            <a:off x="5066449" y="-2124373"/>
            <a:ext cx="9471588" cy="6049060"/>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27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 name="Google Shape;166;p15"/>
          <p:cNvSpPr/>
          <p:nvPr/>
        </p:nvSpPr>
        <p:spPr>
          <a:xfrm flipH="1">
            <a:off x="7942003" y="1004988"/>
            <a:ext cx="5766771" cy="3682967"/>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dk2">
              <a:alpha val="1254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 name="Google Shape;167;p15"/>
          <p:cNvSpPr/>
          <p:nvPr/>
        </p:nvSpPr>
        <p:spPr>
          <a:xfrm rot="2839443">
            <a:off x="-308418" y="2442034"/>
            <a:ext cx="6402141" cy="5689181"/>
          </a:xfrm>
          <a:custGeom>
            <a:rect b="b" l="l" r="r" t="t"/>
            <a:pathLst>
              <a:path extrusionOk="0" h="28248" w="31788">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 name="Google Shape;168;p15"/>
          <p:cNvSpPr/>
          <p:nvPr/>
        </p:nvSpPr>
        <p:spPr>
          <a:xfrm rot="9405665">
            <a:off x="-4305365" y="1281181"/>
            <a:ext cx="7310152" cy="6849835"/>
          </a:xfrm>
          <a:custGeom>
            <a:rect b="b" l="l" r="r" t="t"/>
            <a:pathLst>
              <a:path extrusionOk="0" h="87424" w="93299">
                <a:moveTo>
                  <a:pt x="34162" y="1"/>
                </a:moveTo>
                <a:cubicBezTo>
                  <a:pt x="24245" y="1"/>
                  <a:pt x="25039" y="12520"/>
                  <a:pt x="13717" y="17147"/>
                </a:cubicBezTo>
                <a:cubicBezTo>
                  <a:pt x="1" y="22753"/>
                  <a:pt x="25599" y="33483"/>
                  <a:pt x="18923" y="50349"/>
                </a:cubicBezTo>
                <a:cubicBezTo>
                  <a:pt x="13077" y="65115"/>
                  <a:pt x="23069" y="87424"/>
                  <a:pt x="32143" y="87424"/>
                </a:cubicBezTo>
                <a:cubicBezTo>
                  <a:pt x="33432" y="87424"/>
                  <a:pt x="34703" y="86974"/>
                  <a:pt x="35906" y="85988"/>
                </a:cubicBezTo>
                <a:cubicBezTo>
                  <a:pt x="38841" y="83585"/>
                  <a:pt x="41192" y="82952"/>
                  <a:pt x="43240" y="82952"/>
                </a:cubicBezTo>
                <a:cubicBezTo>
                  <a:pt x="45526" y="82952"/>
                  <a:pt x="47435" y="83741"/>
                  <a:pt x="49356" y="83741"/>
                </a:cubicBezTo>
                <a:cubicBezTo>
                  <a:pt x="51391" y="83741"/>
                  <a:pt x="53441" y="82856"/>
                  <a:pt x="55968" y="79208"/>
                </a:cubicBezTo>
                <a:cubicBezTo>
                  <a:pt x="79663" y="45004"/>
                  <a:pt x="87416" y="44135"/>
                  <a:pt x="87416" y="44135"/>
                </a:cubicBezTo>
                <a:cubicBezTo>
                  <a:pt x="93298" y="21497"/>
                  <a:pt x="60858" y="9397"/>
                  <a:pt x="42111" y="1875"/>
                </a:cubicBezTo>
                <a:cubicBezTo>
                  <a:pt x="38838" y="561"/>
                  <a:pt x="36260" y="1"/>
                  <a:pt x="34162" y="1"/>
                </a:cubicBezTo>
                <a:close/>
              </a:path>
            </a:pathLst>
          </a:custGeom>
          <a:solidFill>
            <a:schemeClr val="accent3">
              <a:alpha val="3333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 name="Google Shape;169;p15"/>
          <p:cNvSpPr/>
          <p:nvPr/>
        </p:nvSpPr>
        <p:spPr>
          <a:xfrm rot="-1478505">
            <a:off x="-2334601" y="-1000036"/>
            <a:ext cx="7826136" cy="2877871"/>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 name="Google Shape;170;p15"/>
          <p:cNvSpPr/>
          <p:nvPr/>
        </p:nvSpPr>
        <p:spPr>
          <a:xfrm flipH="1" rot="9555841">
            <a:off x="7023452" y="1808506"/>
            <a:ext cx="8200942" cy="3015697"/>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 name="Google Shape;171;p15"/>
          <p:cNvSpPr txBox="1"/>
          <p:nvPr>
            <p:ph hasCustomPrompt="1" type="title"/>
          </p:nvPr>
        </p:nvSpPr>
        <p:spPr>
          <a:xfrm>
            <a:off x="1248600" y="1528200"/>
            <a:ext cx="6646800" cy="1536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9600"/>
              <a:buNone/>
              <a:defRPr sz="11000"/>
            </a:lvl1pPr>
            <a:lvl2pPr lvl="1" algn="ctr">
              <a:lnSpc>
                <a:spcPct val="100000"/>
              </a:lnSpc>
              <a:spcBef>
                <a:spcPts val="0"/>
              </a:spcBef>
              <a:spcAft>
                <a:spcPts val="0"/>
              </a:spcAft>
              <a:buSzPts val="9600"/>
              <a:buNone/>
              <a:defRPr sz="9600"/>
            </a:lvl2pPr>
            <a:lvl3pPr lvl="2" algn="ctr">
              <a:lnSpc>
                <a:spcPct val="100000"/>
              </a:lnSpc>
              <a:spcBef>
                <a:spcPts val="0"/>
              </a:spcBef>
              <a:spcAft>
                <a:spcPts val="0"/>
              </a:spcAft>
              <a:buSzPts val="9600"/>
              <a:buNone/>
              <a:defRPr sz="9600"/>
            </a:lvl3pPr>
            <a:lvl4pPr lvl="3" algn="ctr">
              <a:lnSpc>
                <a:spcPct val="100000"/>
              </a:lnSpc>
              <a:spcBef>
                <a:spcPts val="0"/>
              </a:spcBef>
              <a:spcAft>
                <a:spcPts val="0"/>
              </a:spcAft>
              <a:buSzPts val="9600"/>
              <a:buNone/>
              <a:defRPr sz="9600"/>
            </a:lvl4pPr>
            <a:lvl5pPr lvl="4" algn="ctr">
              <a:lnSpc>
                <a:spcPct val="100000"/>
              </a:lnSpc>
              <a:spcBef>
                <a:spcPts val="0"/>
              </a:spcBef>
              <a:spcAft>
                <a:spcPts val="0"/>
              </a:spcAft>
              <a:buSzPts val="9600"/>
              <a:buNone/>
              <a:defRPr sz="9600"/>
            </a:lvl5pPr>
            <a:lvl6pPr lvl="5" algn="ctr">
              <a:lnSpc>
                <a:spcPct val="100000"/>
              </a:lnSpc>
              <a:spcBef>
                <a:spcPts val="0"/>
              </a:spcBef>
              <a:spcAft>
                <a:spcPts val="0"/>
              </a:spcAft>
              <a:buSzPts val="9600"/>
              <a:buNone/>
              <a:defRPr sz="9600"/>
            </a:lvl6pPr>
            <a:lvl7pPr lvl="6" algn="ctr">
              <a:lnSpc>
                <a:spcPct val="100000"/>
              </a:lnSpc>
              <a:spcBef>
                <a:spcPts val="0"/>
              </a:spcBef>
              <a:spcAft>
                <a:spcPts val="0"/>
              </a:spcAft>
              <a:buSzPts val="9600"/>
              <a:buNone/>
              <a:defRPr sz="9600"/>
            </a:lvl7pPr>
            <a:lvl8pPr lvl="7" algn="ctr">
              <a:lnSpc>
                <a:spcPct val="100000"/>
              </a:lnSpc>
              <a:spcBef>
                <a:spcPts val="0"/>
              </a:spcBef>
              <a:spcAft>
                <a:spcPts val="0"/>
              </a:spcAft>
              <a:buSzPts val="9600"/>
              <a:buNone/>
              <a:defRPr sz="9600"/>
            </a:lvl8pPr>
            <a:lvl9pPr lvl="8" algn="ctr">
              <a:lnSpc>
                <a:spcPct val="100000"/>
              </a:lnSpc>
              <a:spcBef>
                <a:spcPts val="0"/>
              </a:spcBef>
              <a:spcAft>
                <a:spcPts val="0"/>
              </a:spcAft>
              <a:buSzPts val="9600"/>
              <a:buNone/>
              <a:defRPr sz="9600"/>
            </a:lvl9pPr>
          </a:lstStyle>
          <a:p>
            <a:r>
              <a:t>xx%</a:t>
            </a:r>
          </a:p>
        </p:txBody>
      </p:sp>
      <p:sp>
        <p:nvSpPr>
          <p:cNvPr id="172" name="Google Shape;172;p15"/>
          <p:cNvSpPr txBox="1"/>
          <p:nvPr>
            <p:ph idx="1" type="subTitle"/>
          </p:nvPr>
        </p:nvSpPr>
        <p:spPr>
          <a:xfrm>
            <a:off x="1248450" y="3114175"/>
            <a:ext cx="6646800" cy="497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
        <p:nvSpPr>
          <p:cNvPr id="173" name="Google Shape;173;p15"/>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6"/>
        </a:solidFill>
      </p:bgPr>
    </p:bg>
    <p:spTree>
      <p:nvGrpSpPr>
        <p:cNvPr id="174" name="Shape 174"/>
        <p:cNvGrpSpPr/>
        <p:nvPr/>
      </p:nvGrpSpPr>
      <p:grpSpPr>
        <a:xfrm>
          <a:off x="0" y="0"/>
          <a:ext cx="0" cy="0"/>
          <a:chOff x="0" y="0"/>
          <a:chExt cx="0" cy="0"/>
        </a:xfrm>
      </p:grpSpPr>
      <p:sp>
        <p:nvSpPr>
          <p:cNvPr id="175" name="Google Shape;175;p16"/>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CUSTOM_20">
    <p:spTree>
      <p:nvGrpSpPr>
        <p:cNvPr id="176" name="Shape 176"/>
        <p:cNvGrpSpPr/>
        <p:nvPr/>
      </p:nvGrpSpPr>
      <p:grpSpPr>
        <a:xfrm>
          <a:off x="0" y="0"/>
          <a:ext cx="0" cy="0"/>
          <a:chOff x="0" y="0"/>
          <a:chExt cx="0" cy="0"/>
        </a:xfrm>
      </p:grpSpPr>
      <p:sp>
        <p:nvSpPr>
          <p:cNvPr id="177" name="Google Shape;177;p17"/>
          <p:cNvSpPr/>
          <p:nvPr/>
        </p:nvSpPr>
        <p:spPr>
          <a:xfrm flipH="1" rot="-514371">
            <a:off x="4546199" y="581678"/>
            <a:ext cx="9471588" cy="6049060"/>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27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 name="Google Shape;178;p17"/>
          <p:cNvSpPr/>
          <p:nvPr/>
        </p:nvSpPr>
        <p:spPr>
          <a:xfrm rot="10800000">
            <a:off x="6590028" y="-1830528"/>
            <a:ext cx="5766771" cy="3682967"/>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dk2">
              <a:alpha val="1254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 name="Google Shape;179;p17"/>
          <p:cNvSpPr/>
          <p:nvPr/>
        </p:nvSpPr>
        <p:spPr>
          <a:xfrm rot="1051413">
            <a:off x="5372927" y="-597860"/>
            <a:ext cx="8200944" cy="3015698"/>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 name="Google Shape;180;p17"/>
          <p:cNvSpPr/>
          <p:nvPr/>
        </p:nvSpPr>
        <p:spPr>
          <a:xfrm rot="6697654">
            <a:off x="-3373442" y="-4867145"/>
            <a:ext cx="9416338" cy="6013774"/>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27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 name="Google Shape;181;p17"/>
          <p:cNvSpPr/>
          <p:nvPr/>
        </p:nvSpPr>
        <p:spPr>
          <a:xfrm flipH="1" rot="9986681">
            <a:off x="-4180552" y="1043048"/>
            <a:ext cx="6402109" cy="5689153"/>
          </a:xfrm>
          <a:custGeom>
            <a:rect b="b" l="l" r="r" t="t"/>
            <a:pathLst>
              <a:path extrusionOk="0" h="28248" w="31788">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 name="Google Shape;182;p17"/>
          <p:cNvSpPr txBox="1"/>
          <p:nvPr>
            <p:ph type="title"/>
          </p:nvPr>
        </p:nvSpPr>
        <p:spPr>
          <a:xfrm>
            <a:off x="3394963" y="1596925"/>
            <a:ext cx="3855600" cy="1610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sz="50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83" name="Google Shape;183;p17"/>
          <p:cNvSpPr txBox="1"/>
          <p:nvPr>
            <p:ph idx="2" type="title"/>
          </p:nvPr>
        </p:nvSpPr>
        <p:spPr>
          <a:xfrm>
            <a:off x="1893438" y="1677639"/>
            <a:ext cx="1498200" cy="1123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6000"/>
              <a:buNone/>
              <a:defRPr sz="7000"/>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p:txBody>
      </p:sp>
      <p:sp>
        <p:nvSpPr>
          <p:cNvPr id="184" name="Google Shape;184;p17"/>
          <p:cNvSpPr txBox="1"/>
          <p:nvPr>
            <p:ph idx="1" type="subTitle"/>
          </p:nvPr>
        </p:nvSpPr>
        <p:spPr>
          <a:xfrm>
            <a:off x="3394963" y="3246489"/>
            <a:ext cx="2752500" cy="719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Non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185" name="Google Shape;185;p17"/>
          <p:cNvSpPr/>
          <p:nvPr/>
        </p:nvSpPr>
        <p:spPr>
          <a:xfrm flipH="1" rot="10800000">
            <a:off x="779327" y="3478782"/>
            <a:ext cx="7065492" cy="5396392"/>
          </a:xfrm>
          <a:custGeom>
            <a:rect b="b" l="l" r="r" t="t"/>
            <a:pathLst>
              <a:path extrusionOk="0" h="29633" w="38799">
                <a:moveTo>
                  <a:pt x="24862" y="1"/>
                </a:moveTo>
                <a:cubicBezTo>
                  <a:pt x="17606" y="1"/>
                  <a:pt x="2522" y="6530"/>
                  <a:pt x="2408" y="6818"/>
                </a:cubicBezTo>
                <a:cubicBezTo>
                  <a:pt x="0" y="12908"/>
                  <a:pt x="709" y="23105"/>
                  <a:pt x="5362" y="28314"/>
                </a:cubicBezTo>
                <a:cubicBezTo>
                  <a:pt x="6190" y="29241"/>
                  <a:pt x="7638" y="29632"/>
                  <a:pt x="9471" y="29632"/>
                </a:cubicBezTo>
                <a:cubicBezTo>
                  <a:pt x="17936" y="29632"/>
                  <a:pt x="34625" y="21288"/>
                  <a:pt x="36508" y="18846"/>
                </a:cubicBezTo>
                <a:cubicBezTo>
                  <a:pt x="38798" y="15872"/>
                  <a:pt x="32779" y="1993"/>
                  <a:pt x="26923" y="249"/>
                </a:cubicBezTo>
                <a:cubicBezTo>
                  <a:pt x="26348" y="78"/>
                  <a:pt x="25651" y="1"/>
                  <a:pt x="24862" y="1"/>
                </a:cubicBezTo>
                <a:close/>
              </a:path>
            </a:pathLst>
          </a:custGeom>
          <a:solidFill>
            <a:schemeClr val="accent3">
              <a:alpha val="2509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 name="Google Shape;186;p17"/>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CUSTOM_21">
    <p:spTree>
      <p:nvGrpSpPr>
        <p:cNvPr id="187" name="Shape 187"/>
        <p:cNvGrpSpPr/>
        <p:nvPr/>
      </p:nvGrpSpPr>
      <p:grpSpPr>
        <a:xfrm>
          <a:off x="0" y="0"/>
          <a:ext cx="0" cy="0"/>
          <a:chOff x="0" y="0"/>
          <a:chExt cx="0" cy="0"/>
        </a:xfrm>
      </p:grpSpPr>
      <p:sp>
        <p:nvSpPr>
          <p:cNvPr id="188" name="Google Shape;188;p18"/>
          <p:cNvSpPr/>
          <p:nvPr/>
        </p:nvSpPr>
        <p:spPr>
          <a:xfrm rot="-10285629">
            <a:off x="4140874" y="-2015123"/>
            <a:ext cx="9471588" cy="6049060"/>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27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 name="Google Shape;189;p18"/>
          <p:cNvSpPr/>
          <p:nvPr/>
        </p:nvSpPr>
        <p:spPr>
          <a:xfrm flipH="1">
            <a:off x="6818628" y="2586663"/>
            <a:ext cx="5766771" cy="3682967"/>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dk2">
              <a:alpha val="1254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 name="Google Shape;190;p18"/>
          <p:cNvSpPr/>
          <p:nvPr/>
        </p:nvSpPr>
        <p:spPr>
          <a:xfrm flipH="1" rot="9748587">
            <a:off x="5601527" y="2021265"/>
            <a:ext cx="8200944" cy="3015698"/>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 name="Google Shape;191;p18"/>
          <p:cNvSpPr/>
          <p:nvPr/>
        </p:nvSpPr>
        <p:spPr>
          <a:xfrm flipH="1" rot="4102346">
            <a:off x="-2270967" y="3805847"/>
            <a:ext cx="9416338" cy="6013774"/>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27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 name="Google Shape;192;p18"/>
          <p:cNvSpPr/>
          <p:nvPr/>
        </p:nvSpPr>
        <p:spPr>
          <a:xfrm rot="813319">
            <a:off x="-3580677" y="-1425723"/>
            <a:ext cx="6402109" cy="5689153"/>
          </a:xfrm>
          <a:custGeom>
            <a:rect b="b" l="l" r="r" t="t"/>
            <a:pathLst>
              <a:path extrusionOk="0" h="28248" w="31788">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 name="Google Shape;193;p18"/>
          <p:cNvSpPr txBox="1"/>
          <p:nvPr>
            <p:ph type="title"/>
          </p:nvPr>
        </p:nvSpPr>
        <p:spPr>
          <a:xfrm>
            <a:off x="1549950" y="1929275"/>
            <a:ext cx="6044100" cy="1610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50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94" name="Google Shape;194;p18"/>
          <p:cNvSpPr txBox="1"/>
          <p:nvPr>
            <p:ph idx="2" type="title"/>
          </p:nvPr>
        </p:nvSpPr>
        <p:spPr>
          <a:xfrm>
            <a:off x="3822900" y="845239"/>
            <a:ext cx="1498200" cy="112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6000"/>
              <a:buNone/>
              <a:defRPr sz="7000"/>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p:txBody>
      </p:sp>
      <p:sp>
        <p:nvSpPr>
          <p:cNvPr id="195" name="Google Shape;195;p18"/>
          <p:cNvSpPr txBox="1"/>
          <p:nvPr>
            <p:ph idx="1" type="subTitle"/>
          </p:nvPr>
        </p:nvSpPr>
        <p:spPr>
          <a:xfrm>
            <a:off x="2414570" y="3578849"/>
            <a:ext cx="4314900" cy="719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600"/>
              <a:buNon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196" name="Google Shape;196;p18"/>
          <p:cNvSpPr/>
          <p:nvPr/>
        </p:nvSpPr>
        <p:spPr>
          <a:xfrm>
            <a:off x="3065327" y="-4200997"/>
            <a:ext cx="7065492" cy="5396392"/>
          </a:xfrm>
          <a:custGeom>
            <a:rect b="b" l="l" r="r" t="t"/>
            <a:pathLst>
              <a:path extrusionOk="0" h="29633" w="38799">
                <a:moveTo>
                  <a:pt x="24862" y="1"/>
                </a:moveTo>
                <a:cubicBezTo>
                  <a:pt x="17606" y="1"/>
                  <a:pt x="2522" y="6530"/>
                  <a:pt x="2408" y="6818"/>
                </a:cubicBezTo>
                <a:cubicBezTo>
                  <a:pt x="0" y="12908"/>
                  <a:pt x="709" y="23105"/>
                  <a:pt x="5362" y="28314"/>
                </a:cubicBezTo>
                <a:cubicBezTo>
                  <a:pt x="6190" y="29241"/>
                  <a:pt x="7638" y="29632"/>
                  <a:pt x="9471" y="29632"/>
                </a:cubicBezTo>
                <a:cubicBezTo>
                  <a:pt x="17936" y="29632"/>
                  <a:pt x="34625" y="21288"/>
                  <a:pt x="36508" y="18846"/>
                </a:cubicBezTo>
                <a:cubicBezTo>
                  <a:pt x="38798" y="15872"/>
                  <a:pt x="32779" y="1993"/>
                  <a:pt x="26923" y="249"/>
                </a:cubicBezTo>
                <a:cubicBezTo>
                  <a:pt x="26348" y="78"/>
                  <a:pt x="25651" y="1"/>
                  <a:pt x="24862" y="1"/>
                </a:cubicBezTo>
                <a:close/>
              </a:path>
            </a:pathLst>
          </a:custGeom>
          <a:solidFill>
            <a:schemeClr val="accent3">
              <a:alpha val="2509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 name="Google Shape;197;p18"/>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p:cSld name="CUSTOM_35">
    <p:spTree>
      <p:nvGrpSpPr>
        <p:cNvPr id="198" name="Shape 198"/>
        <p:cNvGrpSpPr/>
        <p:nvPr/>
      </p:nvGrpSpPr>
      <p:grpSpPr>
        <a:xfrm>
          <a:off x="0" y="0"/>
          <a:ext cx="0" cy="0"/>
          <a:chOff x="0" y="0"/>
          <a:chExt cx="0" cy="0"/>
        </a:xfrm>
      </p:grpSpPr>
      <p:sp>
        <p:nvSpPr>
          <p:cNvPr id="199" name="Google Shape;199;p19"/>
          <p:cNvSpPr/>
          <p:nvPr/>
        </p:nvSpPr>
        <p:spPr>
          <a:xfrm rot="-10285629">
            <a:off x="4140874" y="-2015123"/>
            <a:ext cx="9471588" cy="6049060"/>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27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 name="Google Shape;200;p19"/>
          <p:cNvSpPr/>
          <p:nvPr/>
        </p:nvSpPr>
        <p:spPr>
          <a:xfrm flipH="1">
            <a:off x="6818628" y="2586663"/>
            <a:ext cx="5766771" cy="3682967"/>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dk2">
              <a:alpha val="1254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 name="Google Shape;201;p19"/>
          <p:cNvSpPr/>
          <p:nvPr/>
        </p:nvSpPr>
        <p:spPr>
          <a:xfrm flipH="1" rot="9748587">
            <a:off x="5601527" y="2021265"/>
            <a:ext cx="8200944" cy="3015698"/>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 name="Google Shape;202;p19"/>
          <p:cNvSpPr/>
          <p:nvPr/>
        </p:nvSpPr>
        <p:spPr>
          <a:xfrm flipH="1" rot="4102346">
            <a:off x="-2270967" y="3805847"/>
            <a:ext cx="9416338" cy="6013774"/>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27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 name="Google Shape;203;p19"/>
          <p:cNvSpPr/>
          <p:nvPr/>
        </p:nvSpPr>
        <p:spPr>
          <a:xfrm rot="813319">
            <a:off x="-3580677" y="-1425723"/>
            <a:ext cx="6402109" cy="5689153"/>
          </a:xfrm>
          <a:custGeom>
            <a:rect b="b" l="l" r="r" t="t"/>
            <a:pathLst>
              <a:path extrusionOk="0" h="28248" w="31788">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 name="Google Shape;204;p19"/>
          <p:cNvSpPr txBox="1"/>
          <p:nvPr>
            <p:ph type="title"/>
          </p:nvPr>
        </p:nvSpPr>
        <p:spPr>
          <a:xfrm>
            <a:off x="1309450" y="2081675"/>
            <a:ext cx="4314900" cy="16101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600"/>
              <a:buNone/>
              <a:defRPr sz="50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205" name="Google Shape;205;p19"/>
          <p:cNvSpPr txBox="1"/>
          <p:nvPr>
            <p:ph idx="2" type="title"/>
          </p:nvPr>
        </p:nvSpPr>
        <p:spPr>
          <a:xfrm>
            <a:off x="6066050" y="691889"/>
            <a:ext cx="1498200" cy="112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6000"/>
              <a:buNone/>
              <a:defRPr sz="7000"/>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p:txBody>
      </p:sp>
      <p:sp>
        <p:nvSpPr>
          <p:cNvPr id="206" name="Google Shape;206;p19"/>
          <p:cNvSpPr txBox="1"/>
          <p:nvPr>
            <p:ph idx="1" type="subTitle"/>
          </p:nvPr>
        </p:nvSpPr>
        <p:spPr>
          <a:xfrm>
            <a:off x="1309450" y="3731249"/>
            <a:ext cx="4314900" cy="719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600"/>
              <a:buNon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207" name="Google Shape;207;p19"/>
          <p:cNvSpPr/>
          <p:nvPr/>
        </p:nvSpPr>
        <p:spPr>
          <a:xfrm>
            <a:off x="3065327" y="-4200997"/>
            <a:ext cx="7065492" cy="5396392"/>
          </a:xfrm>
          <a:custGeom>
            <a:rect b="b" l="l" r="r" t="t"/>
            <a:pathLst>
              <a:path extrusionOk="0" h="29633" w="38799">
                <a:moveTo>
                  <a:pt x="24862" y="1"/>
                </a:moveTo>
                <a:cubicBezTo>
                  <a:pt x="17606" y="1"/>
                  <a:pt x="2522" y="6530"/>
                  <a:pt x="2408" y="6818"/>
                </a:cubicBezTo>
                <a:cubicBezTo>
                  <a:pt x="0" y="12908"/>
                  <a:pt x="709" y="23105"/>
                  <a:pt x="5362" y="28314"/>
                </a:cubicBezTo>
                <a:cubicBezTo>
                  <a:pt x="6190" y="29241"/>
                  <a:pt x="7638" y="29632"/>
                  <a:pt x="9471" y="29632"/>
                </a:cubicBezTo>
                <a:cubicBezTo>
                  <a:pt x="17936" y="29632"/>
                  <a:pt x="34625" y="21288"/>
                  <a:pt x="36508" y="18846"/>
                </a:cubicBezTo>
                <a:cubicBezTo>
                  <a:pt x="38798" y="15872"/>
                  <a:pt x="32779" y="1993"/>
                  <a:pt x="26923" y="249"/>
                </a:cubicBezTo>
                <a:cubicBezTo>
                  <a:pt x="26348" y="78"/>
                  <a:pt x="25651" y="1"/>
                  <a:pt x="24862" y="1"/>
                </a:cubicBezTo>
                <a:close/>
              </a:path>
            </a:pathLst>
          </a:custGeom>
          <a:solidFill>
            <a:schemeClr val="accent3">
              <a:alpha val="2509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 name="Google Shape;208;p19"/>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209" name="Shape 209"/>
        <p:cNvGrpSpPr/>
        <p:nvPr/>
      </p:nvGrpSpPr>
      <p:grpSpPr>
        <a:xfrm>
          <a:off x="0" y="0"/>
          <a:ext cx="0" cy="0"/>
          <a:chOff x="0" y="0"/>
          <a:chExt cx="0" cy="0"/>
        </a:xfrm>
      </p:grpSpPr>
      <p:sp>
        <p:nvSpPr>
          <p:cNvPr id="210" name="Google Shape;210;p20"/>
          <p:cNvSpPr/>
          <p:nvPr/>
        </p:nvSpPr>
        <p:spPr>
          <a:xfrm flipH="1" rot="9339447">
            <a:off x="-5157706" y="2195120"/>
            <a:ext cx="7471555" cy="4771732"/>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27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 name="Google Shape;211;p20"/>
          <p:cNvSpPr/>
          <p:nvPr/>
        </p:nvSpPr>
        <p:spPr>
          <a:xfrm>
            <a:off x="1118566" y="1549193"/>
            <a:ext cx="1350837" cy="973145"/>
          </a:xfrm>
          <a:custGeom>
            <a:rect b="b" l="l" r="r" t="t"/>
            <a:pathLst>
              <a:path extrusionOk="0" h="13563" w="18827">
                <a:moveTo>
                  <a:pt x="7161" y="0"/>
                </a:moveTo>
                <a:cubicBezTo>
                  <a:pt x="6367" y="0"/>
                  <a:pt x="5745" y="97"/>
                  <a:pt x="5462" y="302"/>
                </a:cubicBezTo>
                <a:cubicBezTo>
                  <a:pt x="5439" y="302"/>
                  <a:pt x="5416" y="302"/>
                  <a:pt x="5393" y="302"/>
                </a:cubicBezTo>
                <a:cubicBezTo>
                  <a:pt x="1116" y="302"/>
                  <a:pt x="1" y="5785"/>
                  <a:pt x="370" y="9035"/>
                </a:cubicBezTo>
                <a:cubicBezTo>
                  <a:pt x="734" y="12239"/>
                  <a:pt x="5348" y="13486"/>
                  <a:pt x="7931" y="13560"/>
                </a:cubicBezTo>
                <a:cubicBezTo>
                  <a:pt x="7975" y="13562"/>
                  <a:pt x="8020" y="13562"/>
                  <a:pt x="8064" y="13562"/>
                </a:cubicBezTo>
                <a:cubicBezTo>
                  <a:pt x="13120" y="13562"/>
                  <a:pt x="18826" y="5169"/>
                  <a:pt x="13911" y="1714"/>
                </a:cubicBezTo>
                <a:cubicBezTo>
                  <a:pt x="12377" y="637"/>
                  <a:pt x="9200" y="0"/>
                  <a:pt x="7161" y="0"/>
                </a:cubicBezTo>
                <a:close/>
              </a:path>
            </a:pathLst>
          </a:custGeom>
          <a:solidFill>
            <a:schemeClr val="accent1">
              <a:alpha val="4627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 name="Google Shape;212;p20"/>
          <p:cNvSpPr/>
          <p:nvPr/>
        </p:nvSpPr>
        <p:spPr>
          <a:xfrm flipH="1">
            <a:off x="4816263" y="1549200"/>
            <a:ext cx="1350837" cy="973145"/>
          </a:xfrm>
          <a:custGeom>
            <a:rect b="b" l="l" r="r" t="t"/>
            <a:pathLst>
              <a:path extrusionOk="0" h="13563" w="18827">
                <a:moveTo>
                  <a:pt x="7161" y="0"/>
                </a:moveTo>
                <a:cubicBezTo>
                  <a:pt x="6367" y="0"/>
                  <a:pt x="5745" y="97"/>
                  <a:pt x="5462" y="302"/>
                </a:cubicBezTo>
                <a:cubicBezTo>
                  <a:pt x="5439" y="302"/>
                  <a:pt x="5416" y="302"/>
                  <a:pt x="5393" y="302"/>
                </a:cubicBezTo>
                <a:cubicBezTo>
                  <a:pt x="1116" y="302"/>
                  <a:pt x="1" y="5785"/>
                  <a:pt x="370" y="9035"/>
                </a:cubicBezTo>
                <a:cubicBezTo>
                  <a:pt x="734" y="12239"/>
                  <a:pt x="5348" y="13486"/>
                  <a:pt x="7931" y="13560"/>
                </a:cubicBezTo>
                <a:cubicBezTo>
                  <a:pt x="7975" y="13562"/>
                  <a:pt x="8020" y="13562"/>
                  <a:pt x="8064" y="13562"/>
                </a:cubicBezTo>
                <a:cubicBezTo>
                  <a:pt x="13120" y="13562"/>
                  <a:pt x="18826" y="5169"/>
                  <a:pt x="13911" y="1714"/>
                </a:cubicBezTo>
                <a:cubicBezTo>
                  <a:pt x="12377" y="637"/>
                  <a:pt x="9200" y="0"/>
                  <a:pt x="7161" y="0"/>
                </a:cubicBezTo>
                <a:close/>
              </a:path>
            </a:pathLst>
          </a:custGeom>
          <a:solidFill>
            <a:schemeClr val="dk2">
              <a:alpha val="1254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 name="Google Shape;213;p20"/>
          <p:cNvSpPr/>
          <p:nvPr/>
        </p:nvSpPr>
        <p:spPr>
          <a:xfrm flipH="1">
            <a:off x="6912085" y="1489537"/>
            <a:ext cx="1162249" cy="1032817"/>
          </a:xfrm>
          <a:custGeom>
            <a:rect b="b" l="l" r="r" t="t"/>
            <a:pathLst>
              <a:path extrusionOk="0" h="28248" w="31788">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rgbClr val="AC9078">
              <a:alpha val="705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 name="Google Shape;214;p20"/>
          <p:cNvSpPr/>
          <p:nvPr/>
        </p:nvSpPr>
        <p:spPr>
          <a:xfrm>
            <a:off x="3050700" y="1519363"/>
            <a:ext cx="1095097" cy="973144"/>
          </a:xfrm>
          <a:custGeom>
            <a:rect b="b" l="l" r="r" t="t"/>
            <a:pathLst>
              <a:path extrusionOk="0" h="28248" w="31788">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accent3">
              <a:alpha val="2549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 name="Google Shape;215;p20"/>
          <p:cNvSpPr/>
          <p:nvPr/>
        </p:nvSpPr>
        <p:spPr>
          <a:xfrm rot="-10285603">
            <a:off x="7150321" y="-2266383"/>
            <a:ext cx="7471761" cy="4771864"/>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27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 name="Google Shape;216;p20"/>
          <p:cNvSpPr/>
          <p:nvPr/>
        </p:nvSpPr>
        <p:spPr>
          <a:xfrm rot="649785">
            <a:off x="6848027" y="-244025"/>
            <a:ext cx="4558897" cy="1365861"/>
          </a:xfrm>
          <a:custGeom>
            <a:rect b="b" l="l" r="r" t="t"/>
            <a:pathLst>
              <a:path extrusionOk="0" h="14730" w="49165">
                <a:moveTo>
                  <a:pt x="10042" y="1"/>
                </a:moveTo>
                <a:cubicBezTo>
                  <a:pt x="7738" y="1"/>
                  <a:pt x="5495" y="326"/>
                  <a:pt x="4009" y="1712"/>
                </a:cubicBezTo>
                <a:cubicBezTo>
                  <a:pt x="1833" y="3743"/>
                  <a:pt x="1312" y="7198"/>
                  <a:pt x="759" y="9976"/>
                </a:cubicBezTo>
                <a:cubicBezTo>
                  <a:pt x="1" y="13802"/>
                  <a:pt x="5815" y="14642"/>
                  <a:pt x="11014" y="14723"/>
                </a:cubicBezTo>
                <a:cubicBezTo>
                  <a:pt x="11312" y="14728"/>
                  <a:pt x="11609" y="14730"/>
                  <a:pt x="11901" y="14730"/>
                </a:cubicBezTo>
                <a:cubicBezTo>
                  <a:pt x="14717" y="14730"/>
                  <a:pt x="17219" y="14537"/>
                  <a:pt x="18198" y="14531"/>
                </a:cubicBezTo>
                <a:cubicBezTo>
                  <a:pt x="20643" y="14515"/>
                  <a:pt x="23088" y="14508"/>
                  <a:pt x="25533" y="14508"/>
                </a:cubicBezTo>
                <a:cubicBezTo>
                  <a:pt x="31860" y="14508"/>
                  <a:pt x="38186" y="14553"/>
                  <a:pt x="44512" y="14593"/>
                </a:cubicBezTo>
                <a:cubicBezTo>
                  <a:pt x="44551" y="14593"/>
                  <a:pt x="44589" y="14594"/>
                  <a:pt x="44628" y="14594"/>
                </a:cubicBezTo>
                <a:cubicBezTo>
                  <a:pt x="45065" y="14594"/>
                  <a:pt x="45520" y="14568"/>
                  <a:pt x="45879" y="14323"/>
                </a:cubicBezTo>
                <a:cubicBezTo>
                  <a:pt x="46214" y="14095"/>
                  <a:pt x="46403" y="13708"/>
                  <a:pt x="46569" y="13337"/>
                </a:cubicBezTo>
                <a:cubicBezTo>
                  <a:pt x="47681" y="10865"/>
                  <a:pt x="49165" y="7692"/>
                  <a:pt x="48504" y="4911"/>
                </a:cubicBezTo>
                <a:cubicBezTo>
                  <a:pt x="47559" y="915"/>
                  <a:pt x="42091" y="691"/>
                  <a:pt x="37832" y="691"/>
                </a:cubicBezTo>
                <a:cubicBezTo>
                  <a:pt x="37295" y="691"/>
                  <a:pt x="36777" y="694"/>
                  <a:pt x="36289" y="694"/>
                </a:cubicBezTo>
                <a:cubicBezTo>
                  <a:pt x="35639" y="694"/>
                  <a:pt x="35044" y="688"/>
                  <a:pt x="34531" y="658"/>
                </a:cubicBezTo>
                <a:cubicBezTo>
                  <a:pt x="29340" y="361"/>
                  <a:pt x="24149" y="242"/>
                  <a:pt x="18952" y="242"/>
                </a:cubicBezTo>
                <a:cubicBezTo>
                  <a:pt x="17950" y="242"/>
                  <a:pt x="16949" y="246"/>
                  <a:pt x="15946" y="255"/>
                </a:cubicBezTo>
                <a:cubicBezTo>
                  <a:pt x="15904" y="255"/>
                  <a:pt x="15862" y="255"/>
                  <a:pt x="15819" y="255"/>
                </a:cubicBezTo>
                <a:cubicBezTo>
                  <a:pt x="14168" y="255"/>
                  <a:pt x="12081" y="1"/>
                  <a:pt x="10042" y="1"/>
                </a:cubicBezTo>
                <a:close/>
              </a:path>
            </a:pathLst>
          </a:custGeom>
          <a:solidFill>
            <a:srgbClr val="AC9078">
              <a:alpha val="1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 name="Google Shape;217;p20"/>
          <p:cNvSpPr/>
          <p:nvPr/>
        </p:nvSpPr>
        <p:spPr>
          <a:xfrm rot="813319">
            <a:off x="-4299402" y="-4717523"/>
            <a:ext cx="6402109" cy="5689153"/>
          </a:xfrm>
          <a:custGeom>
            <a:rect b="b" l="l" r="r" t="t"/>
            <a:pathLst>
              <a:path extrusionOk="0" h="28248" w="31788">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 name="Google Shape;218;p20"/>
          <p:cNvSpPr/>
          <p:nvPr/>
        </p:nvSpPr>
        <p:spPr>
          <a:xfrm rot="9089871">
            <a:off x="7049951" y="1893780"/>
            <a:ext cx="7826200" cy="2877895"/>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 name="Google Shape;219;p20"/>
          <p:cNvSpPr/>
          <p:nvPr/>
        </p:nvSpPr>
        <p:spPr>
          <a:xfrm rot="-576017">
            <a:off x="-4825529" y="-672274"/>
            <a:ext cx="7826074" cy="2877848"/>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 name="Google Shape;220;p20"/>
          <p:cNvSpPr txBox="1"/>
          <p:nvPr>
            <p:ph type="title"/>
          </p:nvPr>
        </p:nvSpPr>
        <p:spPr>
          <a:xfrm>
            <a:off x="732775" y="2632300"/>
            <a:ext cx="1836000" cy="837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500"/>
              <a:buNone/>
              <a:defRPr sz="2000">
                <a:latin typeface="Kulim Park"/>
                <a:ea typeface="Kulim Park"/>
                <a:cs typeface="Kulim Park"/>
                <a:sym typeface="Kulim Park"/>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221" name="Google Shape;221;p20"/>
          <p:cNvSpPr txBox="1"/>
          <p:nvPr>
            <p:ph idx="1" type="subTitle"/>
          </p:nvPr>
        </p:nvSpPr>
        <p:spPr>
          <a:xfrm>
            <a:off x="732787" y="3511716"/>
            <a:ext cx="1836000" cy="8373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atin typeface="Manrope"/>
                <a:ea typeface="Manrope"/>
                <a:cs typeface="Manrope"/>
                <a:sym typeface="Manrop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222" name="Google Shape;222;p20"/>
          <p:cNvSpPr txBox="1"/>
          <p:nvPr>
            <p:ph idx="2" type="title"/>
          </p:nvPr>
        </p:nvSpPr>
        <p:spPr>
          <a:xfrm>
            <a:off x="732776" y="1811839"/>
            <a:ext cx="1836000" cy="447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sz="3600">
                <a:solidFill>
                  <a:schemeClr val="lt1"/>
                </a:solidFill>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223" name="Google Shape;223;p20"/>
          <p:cNvSpPr txBox="1"/>
          <p:nvPr>
            <p:ph idx="3" type="title"/>
          </p:nvPr>
        </p:nvSpPr>
        <p:spPr>
          <a:xfrm>
            <a:off x="2680250" y="2632300"/>
            <a:ext cx="1836000" cy="837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500"/>
              <a:buNone/>
              <a:defRPr sz="2000">
                <a:latin typeface="Kulim Park"/>
                <a:ea typeface="Kulim Park"/>
                <a:cs typeface="Kulim Park"/>
                <a:sym typeface="Kulim Park"/>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224" name="Google Shape;224;p20"/>
          <p:cNvSpPr txBox="1"/>
          <p:nvPr>
            <p:ph idx="4" type="subTitle"/>
          </p:nvPr>
        </p:nvSpPr>
        <p:spPr>
          <a:xfrm>
            <a:off x="2680262" y="3511716"/>
            <a:ext cx="1836000" cy="8373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atin typeface="Manrope"/>
                <a:ea typeface="Manrope"/>
                <a:cs typeface="Manrope"/>
                <a:sym typeface="Manrop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225" name="Google Shape;225;p20"/>
          <p:cNvSpPr txBox="1"/>
          <p:nvPr>
            <p:ph idx="5" type="title"/>
          </p:nvPr>
        </p:nvSpPr>
        <p:spPr>
          <a:xfrm>
            <a:off x="4627725" y="2632300"/>
            <a:ext cx="1836000" cy="837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500"/>
              <a:buNone/>
              <a:defRPr sz="2000">
                <a:latin typeface="Kulim Park"/>
                <a:ea typeface="Kulim Park"/>
                <a:cs typeface="Kulim Park"/>
                <a:sym typeface="Kulim Park"/>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226" name="Google Shape;226;p20"/>
          <p:cNvSpPr txBox="1"/>
          <p:nvPr>
            <p:ph idx="6" type="subTitle"/>
          </p:nvPr>
        </p:nvSpPr>
        <p:spPr>
          <a:xfrm>
            <a:off x="4627737" y="3511716"/>
            <a:ext cx="1836000" cy="8373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atin typeface="Manrope"/>
                <a:ea typeface="Manrope"/>
                <a:cs typeface="Manrope"/>
                <a:sym typeface="Manrop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227" name="Google Shape;227;p20"/>
          <p:cNvSpPr txBox="1"/>
          <p:nvPr>
            <p:ph idx="7" type="title"/>
          </p:nvPr>
        </p:nvSpPr>
        <p:spPr>
          <a:xfrm>
            <a:off x="6575200" y="2632300"/>
            <a:ext cx="1836000" cy="837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500"/>
              <a:buNone/>
              <a:defRPr sz="2000">
                <a:latin typeface="Kulim Park"/>
                <a:ea typeface="Kulim Park"/>
                <a:cs typeface="Kulim Park"/>
                <a:sym typeface="Kulim Park"/>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228" name="Google Shape;228;p20"/>
          <p:cNvSpPr txBox="1"/>
          <p:nvPr>
            <p:ph idx="8" type="subTitle"/>
          </p:nvPr>
        </p:nvSpPr>
        <p:spPr>
          <a:xfrm>
            <a:off x="6575212" y="3511716"/>
            <a:ext cx="1836000" cy="8373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atin typeface="Manrope"/>
                <a:ea typeface="Manrope"/>
                <a:cs typeface="Manrope"/>
                <a:sym typeface="Manrop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229" name="Google Shape;229;p20"/>
          <p:cNvSpPr txBox="1"/>
          <p:nvPr>
            <p:ph idx="9" type="title"/>
          </p:nvPr>
        </p:nvSpPr>
        <p:spPr>
          <a:xfrm>
            <a:off x="2680246" y="1811839"/>
            <a:ext cx="1836000" cy="447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sz="3600">
                <a:solidFill>
                  <a:schemeClr val="lt1"/>
                </a:solidFill>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230" name="Google Shape;230;p20"/>
          <p:cNvSpPr txBox="1"/>
          <p:nvPr>
            <p:ph idx="13" type="title"/>
          </p:nvPr>
        </p:nvSpPr>
        <p:spPr>
          <a:xfrm>
            <a:off x="4627721" y="1811839"/>
            <a:ext cx="1836000" cy="447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sz="3600">
                <a:solidFill>
                  <a:schemeClr val="lt1"/>
                </a:solidFill>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231" name="Google Shape;231;p20"/>
          <p:cNvSpPr txBox="1"/>
          <p:nvPr>
            <p:ph idx="14" type="title"/>
          </p:nvPr>
        </p:nvSpPr>
        <p:spPr>
          <a:xfrm>
            <a:off x="6575196" y="1811839"/>
            <a:ext cx="1836000" cy="447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sz="3600">
                <a:solidFill>
                  <a:schemeClr val="lt1"/>
                </a:solidFill>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232" name="Google Shape;232;p20"/>
          <p:cNvSpPr txBox="1"/>
          <p:nvPr>
            <p:ph idx="15" type="title"/>
          </p:nvPr>
        </p:nvSpPr>
        <p:spPr>
          <a:xfrm flipH="1">
            <a:off x="719925" y="437700"/>
            <a:ext cx="7704000" cy="657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sz="3000">
                <a:latin typeface="Kulim Park"/>
                <a:ea typeface="Kulim Park"/>
                <a:cs typeface="Kulim Park"/>
                <a:sym typeface="Kulim Park"/>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233" name="Google Shape;233;p20"/>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6">
  <p:cSld name="CUSTOM_28">
    <p:spTree>
      <p:nvGrpSpPr>
        <p:cNvPr id="22" name="Shape 22"/>
        <p:cNvGrpSpPr/>
        <p:nvPr/>
      </p:nvGrpSpPr>
      <p:grpSpPr>
        <a:xfrm>
          <a:off x="0" y="0"/>
          <a:ext cx="0" cy="0"/>
          <a:chOff x="0" y="0"/>
          <a:chExt cx="0" cy="0"/>
        </a:xfrm>
      </p:grpSpPr>
      <p:sp>
        <p:nvSpPr>
          <p:cNvPr id="23" name="Google Shape;23;p3"/>
          <p:cNvSpPr/>
          <p:nvPr/>
        </p:nvSpPr>
        <p:spPr>
          <a:xfrm rot="3214333">
            <a:off x="-5499024" y="-2387504"/>
            <a:ext cx="9471614" cy="6049076"/>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27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 name="Google Shape;24;p3"/>
          <p:cNvSpPr/>
          <p:nvPr/>
        </p:nvSpPr>
        <p:spPr>
          <a:xfrm flipH="1" rot="-4897667">
            <a:off x="4234767" y="-2245089"/>
            <a:ext cx="9416513" cy="6013886"/>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27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 name="Google Shape;25;p3"/>
          <p:cNvSpPr/>
          <p:nvPr/>
        </p:nvSpPr>
        <p:spPr>
          <a:xfrm rot="-8186671">
            <a:off x="3376801" y="4110400"/>
            <a:ext cx="6402056" cy="5689105"/>
          </a:xfrm>
          <a:custGeom>
            <a:rect b="b" l="l" r="r" t="t"/>
            <a:pathLst>
              <a:path extrusionOk="0" h="28248" w="31788">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 name="Google Shape;26;p3"/>
          <p:cNvSpPr/>
          <p:nvPr/>
        </p:nvSpPr>
        <p:spPr>
          <a:xfrm rot="-8100000">
            <a:off x="-4461235" y="1326447"/>
            <a:ext cx="7065482" cy="5396362"/>
          </a:xfrm>
          <a:custGeom>
            <a:rect b="b" l="l" r="r" t="t"/>
            <a:pathLst>
              <a:path extrusionOk="0" h="29633" w="38799">
                <a:moveTo>
                  <a:pt x="24862" y="1"/>
                </a:moveTo>
                <a:cubicBezTo>
                  <a:pt x="17606" y="1"/>
                  <a:pt x="2522" y="6530"/>
                  <a:pt x="2408" y="6818"/>
                </a:cubicBezTo>
                <a:cubicBezTo>
                  <a:pt x="0" y="12908"/>
                  <a:pt x="709" y="23105"/>
                  <a:pt x="5362" y="28314"/>
                </a:cubicBezTo>
                <a:cubicBezTo>
                  <a:pt x="6190" y="29241"/>
                  <a:pt x="7638" y="29632"/>
                  <a:pt x="9471" y="29632"/>
                </a:cubicBezTo>
                <a:cubicBezTo>
                  <a:pt x="17936" y="29632"/>
                  <a:pt x="34625" y="21288"/>
                  <a:pt x="36508" y="18846"/>
                </a:cubicBezTo>
                <a:cubicBezTo>
                  <a:pt x="38798" y="15872"/>
                  <a:pt x="32779" y="1993"/>
                  <a:pt x="26923" y="249"/>
                </a:cubicBezTo>
                <a:cubicBezTo>
                  <a:pt x="26348" y="78"/>
                  <a:pt x="25651" y="1"/>
                  <a:pt x="24862" y="1"/>
                </a:cubicBezTo>
                <a:close/>
              </a:path>
            </a:pathLst>
          </a:custGeom>
          <a:solidFill>
            <a:schemeClr val="accent3">
              <a:alpha val="2509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 name="Google Shape;27;p3"/>
          <p:cNvSpPr txBox="1"/>
          <p:nvPr>
            <p:ph idx="1" type="subTitle"/>
          </p:nvPr>
        </p:nvSpPr>
        <p:spPr>
          <a:xfrm>
            <a:off x="1536900" y="2291463"/>
            <a:ext cx="3035100" cy="1388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28" name="Google Shape;28;p3"/>
          <p:cNvSpPr/>
          <p:nvPr/>
        </p:nvSpPr>
        <p:spPr>
          <a:xfrm flipH="1" rot="-9649797">
            <a:off x="6371853" y="4455308"/>
            <a:ext cx="4974547" cy="1490391"/>
          </a:xfrm>
          <a:custGeom>
            <a:rect b="b" l="l" r="r" t="t"/>
            <a:pathLst>
              <a:path extrusionOk="0" h="14730" w="49165">
                <a:moveTo>
                  <a:pt x="10042" y="1"/>
                </a:moveTo>
                <a:cubicBezTo>
                  <a:pt x="7738" y="1"/>
                  <a:pt x="5495" y="326"/>
                  <a:pt x="4009" y="1712"/>
                </a:cubicBezTo>
                <a:cubicBezTo>
                  <a:pt x="1833" y="3743"/>
                  <a:pt x="1312" y="7198"/>
                  <a:pt x="759" y="9976"/>
                </a:cubicBezTo>
                <a:cubicBezTo>
                  <a:pt x="1" y="13802"/>
                  <a:pt x="5815" y="14642"/>
                  <a:pt x="11014" y="14723"/>
                </a:cubicBezTo>
                <a:cubicBezTo>
                  <a:pt x="11312" y="14728"/>
                  <a:pt x="11609" y="14730"/>
                  <a:pt x="11901" y="14730"/>
                </a:cubicBezTo>
                <a:cubicBezTo>
                  <a:pt x="14717" y="14730"/>
                  <a:pt x="17219" y="14537"/>
                  <a:pt x="18198" y="14531"/>
                </a:cubicBezTo>
                <a:cubicBezTo>
                  <a:pt x="20643" y="14515"/>
                  <a:pt x="23088" y="14508"/>
                  <a:pt x="25533" y="14508"/>
                </a:cubicBezTo>
                <a:cubicBezTo>
                  <a:pt x="31860" y="14508"/>
                  <a:pt x="38186" y="14553"/>
                  <a:pt x="44512" y="14593"/>
                </a:cubicBezTo>
                <a:cubicBezTo>
                  <a:pt x="44551" y="14593"/>
                  <a:pt x="44589" y="14594"/>
                  <a:pt x="44628" y="14594"/>
                </a:cubicBezTo>
                <a:cubicBezTo>
                  <a:pt x="45065" y="14594"/>
                  <a:pt x="45520" y="14568"/>
                  <a:pt x="45879" y="14323"/>
                </a:cubicBezTo>
                <a:cubicBezTo>
                  <a:pt x="46214" y="14095"/>
                  <a:pt x="46403" y="13708"/>
                  <a:pt x="46569" y="13337"/>
                </a:cubicBezTo>
                <a:cubicBezTo>
                  <a:pt x="47681" y="10865"/>
                  <a:pt x="49165" y="7692"/>
                  <a:pt x="48504" y="4911"/>
                </a:cubicBezTo>
                <a:cubicBezTo>
                  <a:pt x="47559" y="915"/>
                  <a:pt x="42091" y="691"/>
                  <a:pt x="37832" y="691"/>
                </a:cubicBezTo>
                <a:cubicBezTo>
                  <a:pt x="37295" y="691"/>
                  <a:pt x="36777" y="694"/>
                  <a:pt x="36289" y="694"/>
                </a:cubicBezTo>
                <a:cubicBezTo>
                  <a:pt x="35639" y="694"/>
                  <a:pt x="35044" y="688"/>
                  <a:pt x="34531" y="658"/>
                </a:cubicBezTo>
                <a:cubicBezTo>
                  <a:pt x="29340" y="361"/>
                  <a:pt x="24149" y="242"/>
                  <a:pt x="18952" y="242"/>
                </a:cubicBezTo>
                <a:cubicBezTo>
                  <a:pt x="17950" y="242"/>
                  <a:pt x="16949" y="246"/>
                  <a:pt x="15946" y="255"/>
                </a:cubicBezTo>
                <a:cubicBezTo>
                  <a:pt x="15904" y="255"/>
                  <a:pt x="15862" y="255"/>
                  <a:pt x="15819" y="255"/>
                </a:cubicBezTo>
                <a:cubicBezTo>
                  <a:pt x="14168" y="255"/>
                  <a:pt x="12081" y="1"/>
                  <a:pt x="10042" y="1"/>
                </a:cubicBezTo>
                <a:close/>
              </a:path>
            </a:pathLst>
          </a:custGeom>
          <a:solidFill>
            <a:schemeClr val="accent3">
              <a:alpha val="3450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 name="Google Shape;29;p3"/>
          <p:cNvSpPr txBox="1"/>
          <p:nvPr>
            <p:ph type="title"/>
          </p:nvPr>
        </p:nvSpPr>
        <p:spPr>
          <a:xfrm>
            <a:off x="719925" y="437700"/>
            <a:ext cx="7704000" cy="657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sz="3000">
                <a:latin typeface="Kulim Park"/>
                <a:ea typeface="Kulim Park"/>
                <a:cs typeface="Kulim Park"/>
                <a:sym typeface="Kulim Park"/>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30" name="Google Shape;30;p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234" name="Shape 234"/>
        <p:cNvGrpSpPr/>
        <p:nvPr/>
      </p:nvGrpSpPr>
      <p:grpSpPr>
        <a:xfrm>
          <a:off x="0" y="0"/>
          <a:ext cx="0" cy="0"/>
          <a:chOff x="0" y="0"/>
          <a:chExt cx="0" cy="0"/>
        </a:xfrm>
      </p:grpSpPr>
      <p:sp>
        <p:nvSpPr>
          <p:cNvPr id="235" name="Google Shape;235;p21"/>
          <p:cNvSpPr txBox="1"/>
          <p:nvPr>
            <p:ph type="title"/>
          </p:nvPr>
        </p:nvSpPr>
        <p:spPr>
          <a:xfrm>
            <a:off x="723300" y="3402013"/>
            <a:ext cx="3848700" cy="531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sz="2500"/>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p:txBody>
      </p:sp>
      <p:sp>
        <p:nvSpPr>
          <p:cNvPr id="236" name="Google Shape;236;p21"/>
          <p:cNvSpPr txBox="1"/>
          <p:nvPr>
            <p:ph idx="1" type="subTitle"/>
          </p:nvPr>
        </p:nvSpPr>
        <p:spPr>
          <a:xfrm>
            <a:off x="723350" y="822500"/>
            <a:ext cx="4902000" cy="2078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sz="2500"/>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p:txBody>
      </p:sp>
      <p:sp>
        <p:nvSpPr>
          <p:cNvPr id="237" name="Google Shape;237;p2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1">
  <p:cSld name="CUSTOM_32">
    <p:spTree>
      <p:nvGrpSpPr>
        <p:cNvPr id="238" name="Shape 238"/>
        <p:cNvGrpSpPr/>
        <p:nvPr/>
      </p:nvGrpSpPr>
      <p:grpSpPr>
        <a:xfrm>
          <a:off x="0" y="0"/>
          <a:ext cx="0" cy="0"/>
          <a:chOff x="0" y="0"/>
          <a:chExt cx="0" cy="0"/>
        </a:xfrm>
      </p:grpSpPr>
      <p:sp>
        <p:nvSpPr>
          <p:cNvPr id="239" name="Google Shape;239;p22"/>
          <p:cNvSpPr/>
          <p:nvPr/>
        </p:nvSpPr>
        <p:spPr>
          <a:xfrm flipH="1" rot="-7269862">
            <a:off x="1986429" y="-4605738"/>
            <a:ext cx="7471639" cy="4771786"/>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27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 name="Google Shape;240;p22"/>
          <p:cNvSpPr/>
          <p:nvPr/>
        </p:nvSpPr>
        <p:spPr>
          <a:xfrm rot="-10558870">
            <a:off x="5522782" y="-185325"/>
            <a:ext cx="6402110" cy="5689154"/>
          </a:xfrm>
          <a:custGeom>
            <a:rect b="b" l="l" r="r" t="t"/>
            <a:pathLst>
              <a:path extrusionOk="0" h="28248" w="31788">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 name="Google Shape;241;p22"/>
          <p:cNvSpPr/>
          <p:nvPr/>
        </p:nvSpPr>
        <p:spPr>
          <a:xfrm rot="6189239">
            <a:off x="4325710" y="1085979"/>
            <a:ext cx="7825966" cy="2877809"/>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 name="Google Shape;242;p22"/>
          <p:cNvSpPr/>
          <p:nvPr/>
        </p:nvSpPr>
        <p:spPr>
          <a:xfrm rot="514371">
            <a:off x="-5180633" y="-979678"/>
            <a:ext cx="9471588" cy="6049060"/>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27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 name="Google Shape;243;p22"/>
          <p:cNvSpPr/>
          <p:nvPr/>
        </p:nvSpPr>
        <p:spPr>
          <a:xfrm rot="2141143">
            <a:off x="-1290068" y="-2916503"/>
            <a:ext cx="5766686" cy="3682912"/>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dk2">
              <a:alpha val="1254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 name="Google Shape;244;p22"/>
          <p:cNvSpPr/>
          <p:nvPr/>
        </p:nvSpPr>
        <p:spPr>
          <a:xfrm rot="10800000">
            <a:off x="-126965" y="3402013"/>
            <a:ext cx="7065492" cy="5396392"/>
          </a:xfrm>
          <a:custGeom>
            <a:rect b="b" l="l" r="r" t="t"/>
            <a:pathLst>
              <a:path extrusionOk="0" h="29633" w="38799">
                <a:moveTo>
                  <a:pt x="24862" y="1"/>
                </a:moveTo>
                <a:cubicBezTo>
                  <a:pt x="17606" y="1"/>
                  <a:pt x="2522" y="6530"/>
                  <a:pt x="2408" y="6818"/>
                </a:cubicBezTo>
                <a:cubicBezTo>
                  <a:pt x="0" y="12908"/>
                  <a:pt x="709" y="23105"/>
                  <a:pt x="5362" y="28314"/>
                </a:cubicBezTo>
                <a:cubicBezTo>
                  <a:pt x="6190" y="29241"/>
                  <a:pt x="7638" y="29632"/>
                  <a:pt x="9471" y="29632"/>
                </a:cubicBezTo>
                <a:cubicBezTo>
                  <a:pt x="17936" y="29632"/>
                  <a:pt x="34625" y="21288"/>
                  <a:pt x="36508" y="18846"/>
                </a:cubicBezTo>
                <a:cubicBezTo>
                  <a:pt x="38798" y="15872"/>
                  <a:pt x="32779" y="1993"/>
                  <a:pt x="26923" y="249"/>
                </a:cubicBezTo>
                <a:cubicBezTo>
                  <a:pt x="26348" y="78"/>
                  <a:pt x="25651" y="1"/>
                  <a:pt x="24862" y="1"/>
                </a:cubicBezTo>
                <a:close/>
              </a:path>
            </a:pathLst>
          </a:custGeom>
          <a:solidFill>
            <a:schemeClr val="accent3">
              <a:alpha val="2509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 name="Google Shape;245;p22"/>
          <p:cNvSpPr/>
          <p:nvPr/>
        </p:nvSpPr>
        <p:spPr>
          <a:xfrm rot="-7948588">
            <a:off x="-5205140" y="1519073"/>
            <a:ext cx="8200910" cy="3015686"/>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 name="Google Shape;246;p22"/>
          <p:cNvSpPr txBox="1"/>
          <p:nvPr>
            <p:ph type="title"/>
          </p:nvPr>
        </p:nvSpPr>
        <p:spPr>
          <a:xfrm>
            <a:off x="2064826" y="3261285"/>
            <a:ext cx="5014500" cy="5319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000"/>
              <a:buNone/>
              <a:defRPr sz="2500"/>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p:txBody>
      </p:sp>
      <p:sp>
        <p:nvSpPr>
          <p:cNvPr id="247" name="Google Shape;247;p22"/>
          <p:cNvSpPr txBox="1"/>
          <p:nvPr>
            <p:ph idx="1" type="subTitle"/>
          </p:nvPr>
        </p:nvSpPr>
        <p:spPr>
          <a:xfrm>
            <a:off x="1378650" y="1348062"/>
            <a:ext cx="6386700" cy="1411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3000"/>
              <a:buNone/>
              <a:defRPr sz="2500"/>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p:txBody>
      </p:sp>
      <p:sp>
        <p:nvSpPr>
          <p:cNvPr id="248" name="Google Shape;248;p22"/>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6">
    <p:spTree>
      <p:nvGrpSpPr>
        <p:cNvPr id="249" name="Shape 249"/>
        <p:cNvGrpSpPr/>
        <p:nvPr/>
      </p:nvGrpSpPr>
      <p:grpSpPr>
        <a:xfrm>
          <a:off x="0" y="0"/>
          <a:ext cx="0" cy="0"/>
          <a:chOff x="0" y="0"/>
          <a:chExt cx="0" cy="0"/>
        </a:xfrm>
      </p:grpSpPr>
      <p:sp>
        <p:nvSpPr>
          <p:cNvPr id="250" name="Google Shape;250;p23"/>
          <p:cNvSpPr/>
          <p:nvPr/>
        </p:nvSpPr>
        <p:spPr>
          <a:xfrm rot="-3394465">
            <a:off x="-2929870" y="3433218"/>
            <a:ext cx="8703343" cy="5558223"/>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27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 name="Google Shape;251;p23"/>
          <p:cNvSpPr/>
          <p:nvPr/>
        </p:nvSpPr>
        <p:spPr>
          <a:xfrm flipH="1">
            <a:off x="-4081962" y="-1243497"/>
            <a:ext cx="7065492" cy="5396392"/>
          </a:xfrm>
          <a:custGeom>
            <a:rect b="b" l="l" r="r" t="t"/>
            <a:pathLst>
              <a:path extrusionOk="0" h="29633" w="38799">
                <a:moveTo>
                  <a:pt x="24862" y="1"/>
                </a:moveTo>
                <a:cubicBezTo>
                  <a:pt x="17606" y="1"/>
                  <a:pt x="2522" y="6530"/>
                  <a:pt x="2408" y="6818"/>
                </a:cubicBezTo>
                <a:cubicBezTo>
                  <a:pt x="0" y="12908"/>
                  <a:pt x="709" y="23105"/>
                  <a:pt x="5362" y="28314"/>
                </a:cubicBezTo>
                <a:cubicBezTo>
                  <a:pt x="6190" y="29241"/>
                  <a:pt x="7638" y="29632"/>
                  <a:pt x="9471" y="29632"/>
                </a:cubicBezTo>
                <a:cubicBezTo>
                  <a:pt x="17936" y="29632"/>
                  <a:pt x="34625" y="21288"/>
                  <a:pt x="36508" y="18846"/>
                </a:cubicBezTo>
                <a:cubicBezTo>
                  <a:pt x="38798" y="15872"/>
                  <a:pt x="32779" y="1993"/>
                  <a:pt x="26923" y="249"/>
                </a:cubicBezTo>
                <a:cubicBezTo>
                  <a:pt x="26348" y="78"/>
                  <a:pt x="25651" y="1"/>
                  <a:pt x="24862" y="1"/>
                </a:cubicBezTo>
                <a:close/>
              </a:path>
            </a:pathLst>
          </a:custGeom>
          <a:solidFill>
            <a:schemeClr val="accent3">
              <a:alpha val="2549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 name="Google Shape;252;p23"/>
          <p:cNvSpPr/>
          <p:nvPr/>
        </p:nvSpPr>
        <p:spPr>
          <a:xfrm flipH="1" rot="-3952094">
            <a:off x="-3954406" y="-32116"/>
            <a:ext cx="7826127" cy="2877868"/>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 name="Google Shape;253;p23"/>
          <p:cNvSpPr/>
          <p:nvPr/>
        </p:nvSpPr>
        <p:spPr>
          <a:xfrm rot="649760">
            <a:off x="-3199069" y="-713258"/>
            <a:ext cx="4974484" cy="1490372"/>
          </a:xfrm>
          <a:custGeom>
            <a:rect b="b" l="l" r="r" t="t"/>
            <a:pathLst>
              <a:path extrusionOk="0" h="14730" w="49165">
                <a:moveTo>
                  <a:pt x="10042" y="1"/>
                </a:moveTo>
                <a:cubicBezTo>
                  <a:pt x="7738" y="1"/>
                  <a:pt x="5495" y="326"/>
                  <a:pt x="4009" y="1712"/>
                </a:cubicBezTo>
                <a:cubicBezTo>
                  <a:pt x="1833" y="3743"/>
                  <a:pt x="1312" y="7198"/>
                  <a:pt x="759" y="9976"/>
                </a:cubicBezTo>
                <a:cubicBezTo>
                  <a:pt x="1" y="13802"/>
                  <a:pt x="5815" y="14642"/>
                  <a:pt x="11014" y="14723"/>
                </a:cubicBezTo>
                <a:cubicBezTo>
                  <a:pt x="11312" y="14728"/>
                  <a:pt x="11609" y="14730"/>
                  <a:pt x="11901" y="14730"/>
                </a:cubicBezTo>
                <a:cubicBezTo>
                  <a:pt x="14717" y="14730"/>
                  <a:pt x="17219" y="14537"/>
                  <a:pt x="18198" y="14531"/>
                </a:cubicBezTo>
                <a:cubicBezTo>
                  <a:pt x="20643" y="14515"/>
                  <a:pt x="23088" y="14508"/>
                  <a:pt x="25533" y="14508"/>
                </a:cubicBezTo>
                <a:cubicBezTo>
                  <a:pt x="31860" y="14508"/>
                  <a:pt x="38186" y="14553"/>
                  <a:pt x="44512" y="14593"/>
                </a:cubicBezTo>
                <a:cubicBezTo>
                  <a:pt x="44551" y="14593"/>
                  <a:pt x="44589" y="14594"/>
                  <a:pt x="44628" y="14594"/>
                </a:cubicBezTo>
                <a:cubicBezTo>
                  <a:pt x="45065" y="14594"/>
                  <a:pt x="45520" y="14568"/>
                  <a:pt x="45879" y="14323"/>
                </a:cubicBezTo>
                <a:cubicBezTo>
                  <a:pt x="46214" y="14095"/>
                  <a:pt x="46403" y="13708"/>
                  <a:pt x="46569" y="13337"/>
                </a:cubicBezTo>
                <a:cubicBezTo>
                  <a:pt x="47681" y="10865"/>
                  <a:pt x="49165" y="7692"/>
                  <a:pt x="48504" y="4911"/>
                </a:cubicBezTo>
                <a:cubicBezTo>
                  <a:pt x="47559" y="915"/>
                  <a:pt x="42091" y="691"/>
                  <a:pt x="37832" y="691"/>
                </a:cubicBezTo>
                <a:cubicBezTo>
                  <a:pt x="37295" y="691"/>
                  <a:pt x="36777" y="694"/>
                  <a:pt x="36289" y="694"/>
                </a:cubicBezTo>
                <a:cubicBezTo>
                  <a:pt x="35639" y="694"/>
                  <a:pt x="35044" y="688"/>
                  <a:pt x="34531" y="658"/>
                </a:cubicBezTo>
                <a:cubicBezTo>
                  <a:pt x="29340" y="361"/>
                  <a:pt x="24149" y="242"/>
                  <a:pt x="18952" y="242"/>
                </a:cubicBezTo>
                <a:cubicBezTo>
                  <a:pt x="17950" y="242"/>
                  <a:pt x="16949" y="246"/>
                  <a:pt x="15946" y="255"/>
                </a:cubicBezTo>
                <a:cubicBezTo>
                  <a:pt x="15904" y="255"/>
                  <a:pt x="15862" y="255"/>
                  <a:pt x="15819" y="255"/>
                </a:cubicBezTo>
                <a:cubicBezTo>
                  <a:pt x="14168" y="255"/>
                  <a:pt x="12081" y="1"/>
                  <a:pt x="10042" y="1"/>
                </a:cubicBezTo>
                <a:close/>
              </a:path>
            </a:pathLst>
          </a:custGeom>
          <a:solidFill>
            <a:schemeClr val="accent3">
              <a:alpha val="3450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 name="Google Shape;254;p23"/>
          <p:cNvSpPr/>
          <p:nvPr/>
        </p:nvSpPr>
        <p:spPr>
          <a:xfrm flipH="1" rot="-813319">
            <a:off x="4926200" y="-3074323"/>
            <a:ext cx="6402109" cy="5689153"/>
          </a:xfrm>
          <a:custGeom>
            <a:rect b="b" l="l" r="r" t="t"/>
            <a:pathLst>
              <a:path extrusionOk="0" h="28248" w="31788">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 name="Google Shape;255;p23"/>
          <p:cNvSpPr/>
          <p:nvPr/>
        </p:nvSpPr>
        <p:spPr>
          <a:xfrm flipH="1" rot="10285603">
            <a:off x="6080701" y="3752842"/>
            <a:ext cx="7471761" cy="4771864"/>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27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 name="Google Shape;256;p23"/>
          <p:cNvSpPr/>
          <p:nvPr/>
        </p:nvSpPr>
        <p:spPr>
          <a:xfrm flipH="1" rot="7426355">
            <a:off x="6582052" y="1132830"/>
            <a:ext cx="7826046" cy="2877838"/>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 name="Google Shape;257;p23"/>
          <p:cNvSpPr txBox="1"/>
          <p:nvPr>
            <p:ph type="title"/>
          </p:nvPr>
        </p:nvSpPr>
        <p:spPr>
          <a:xfrm flipH="1">
            <a:off x="719925" y="437700"/>
            <a:ext cx="7704000" cy="657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sz="3000">
                <a:latin typeface="Kulim Park"/>
                <a:ea typeface="Kulim Park"/>
                <a:cs typeface="Kulim Park"/>
                <a:sym typeface="Kulim Park"/>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258" name="Google Shape;258;p2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26">
    <p:spTree>
      <p:nvGrpSpPr>
        <p:cNvPr id="259" name="Shape 259"/>
        <p:cNvGrpSpPr/>
        <p:nvPr/>
      </p:nvGrpSpPr>
      <p:grpSpPr>
        <a:xfrm>
          <a:off x="0" y="0"/>
          <a:ext cx="0" cy="0"/>
          <a:chOff x="0" y="0"/>
          <a:chExt cx="0" cy="0"/>
        </a:xfrm>
      </p:grpSpPr>
      <p:sp>
        <p:nvSpPr>
          <p:cNvPr id="260" name="Google Shape;260;p24"/>
          <p:cNvSpPr/>
          <p:nvPr/>
        </p:nvSpPr>
        <p:spPr>
          <a:xfrm rot="-3394465">
            <a:off x="-3638445" y="4611893"/>
            <a:ext cx="8703343" cy="5558223"/>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27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 name="Google Shape;261;p24"/>
          <p:cNvSpPr/>
          <p:nvPr/>
        </p:nvSpPr>
        <p:spPr>
          <a:xfrm flipH="1">
            <a:off x="-5015862" y="-405297"/>
            <a:ext cx="7065492" cy="5396392"/>
          </a:xfrm>
          <a:custGeom>
            <a:rect b="b" l="l" r="r" t="t"/>
            <a:pathLst>
              <a:path extrusionOk="0" h="29633" w="38799">
                <a:moveTo>
                  <a:pt x="24862" y="1"/>
                </a:moveTo>
                <a:cubicBezTo>
                  <a:pt x="17606" y="1"/>
                  <a:pt x="2522" y="6530"/>
                  <a:pt x="2408" y="6818"/>
                </a:cubicBezTo>
                <a:cubicBezTo>
                  <a:pt x="0" y="12908"/>
                  <a:pt x="709" y="23105"/>
                  <a:pt x="5362" y="28314"/>
                </a:cubicBezTo>
                <a:cubicBezTo>
                  <a:pt x="6190" y="29241"/>
                  <a:pt x="7638" y="29632"/>
                  <a:pt x="9471" y="29632"/>
                </a:cubicBezTo>
                <a:cubicBezTo>
                  <a:pt x="17936" y="29632"/>
                  <a:pt x="34625" y="21288"/>
                  <a:pt x="36508" y="18846"/>
                </a:cubicBezTo>
                <a:cubicBezTo>
                  <a:pt x="38798" y="15872"/>
                  <a:pt x="32779" y="1993"/>
                  <a:pt x="26923" y="249"/>
                </a:cubicBezTo>
                <a:cubicBezTo>
                  <a:pt x="26348" y="78"/>
                  <a:pt x="25651" y="1"/>
                  <a:pt x="24862" y="1"/>
                </a:cubicBezTo>
                <a:close/>
              </a:path>
            </a:pathLst>
          </a:custGeom>
          <a:solidFill>
            <a:schemeClr val="accent3">
              <a:alpha val="2549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 name="Google Shape;262;p24"/>
          <p:cNvSpPr/>
          <p:nvPr/>
        </p:nvSpPr>
        <p:spPr>
          <a:xfrm flipH="1" rot="-3052073">
            <a:off x="-4888312" y="1110880"/>
            <a:ext cx="7826119" cy="2877865"/>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 name="Google Shape;263;p24"/>
          <p:cNvSpPr/>
          <p:nvPr/>
        </p:nvSpPr>
        <p:spPr>
          <a:xfrm rot="649760">
            <a:off x="-4262669" y="1892117"/>
            <a:ext cx="4974484" cy="1490372"/>
          </a:xfrm>
          <a:custGeom>
            <a:rect b="b" l="l" r="r" t="t"/>
            <a:pathLst>
              <a:path extrusionOk="0" h="14730" w="49165">
                <a:moveTo>
                  <a:pt x="10042" y="1"/>
                </a:moveTo>
                <a:cubicBezTo>
                  <a:pt x="7738" y="1"/>
                  <a:pt x="5495" y="326"/>
                  <a:pt x="4009" y="1712"/>
                </a:cubicBezTo>
                <a:cubicBezTo>
                  <a:pt x="1833" y="3743"/>
                  <a:pt x="1312" y="7198"/>
                  <a:pt x="759" y="9976"/>
                </a:cubicBezTo>
                <a:cubicBezTo>
                  <a:pt x="1" y="13802"/>
                  <a:pt x="5815" y="14642"/>
                  <a:pt x="11014" y="14723"/>
                </a:cubicBezTo>
                <a:cubicBezTo>
                  <a:pt x="11312" y="14728"/>
                  <a:pt x="11609" y="14730"/>
                  <a:pt x="11901" y="14730"/>
                </a:cubicBezTo>
                <a:cubicBezTo>
                  <a:pt x="14717" y="14730"/>
                  <a:pt x="17219" y="14537"/>
                  <a:pt x="18198" y="14531"/>
                </a:cubicBezTo>
                <a:cubicBezTo>
                  <a:pt x="20643" y="14515"/>
                  <a:pt x="23088" y="14508"/>
                  <a:pt x="25533" y="14508"/>
                </a:cubicBezTo>
                <a:cubicBezTo>
                  <a:pt x="31860" y="14508"/>
                  <a:pt x="38186" y="14553"/>
                  <a:pt x="44512" y="14593"/>
                </a:cubicBezTo>
                <a:cubicBezTo>
                  <a:pt x="44551" y="14593"/>
                  <a:pt x="44589" y="14594"/>
                  <a:pt x="44628" y="14594"/>
                </a:cubicBezTo>
                <a:cubicBezTo>
                  <a:pt x="45065" y="14594"/>
                  <a:pt x="45520" y="14568"/>
                  <a:pt x="45879" y="14323"/>
                </a:cubicBezTo>
                <a:cubicBezTo>
                  <a:pt x="46214" y="14095"/>
                  <a:pt x="46403" y="13708"/>
                  <a:pt x="46569" y="13337"/>
                </a:cubicBezTo>
                <a:cubicBezTo>
                  <a:pt x="47681" y="10865"/>
                  <a:pt x="49165" y="7692"/>
                  <a:pt x="48504" y="4911"/>
                </a:cubicBezTo>
                <a:cubicBezTo>
                  <a:pt x="47559" y="915"/>
                  <a:pt x="42091" y="691"/>
                  <a:pt x="37832" y="691"/>
                </a:cubicBezTo>
                <a:cubicBezTo>
                  <a:pt x="37295" y="691"/>
                  <a:pt x="36777" y="694"/>
                  <a:pt x="36289" y="694"/>
                </a:cubicBezTo>
                <a:cubicBezTo>
                  <a:pt x="35639" y="694"/>
                  <a:pt x="35044" y="688"/>
                  <a:pt x="34531" y="658"/>
                </a:cubicBezTo>
                <a:cubicBezTo>
                  <a:pt x="29340" y="361"/>
                  <a:pt x="24149" y="242"/>
                  <a:pt x="18952" y="242"/>
                </a:cubicBezTo>
                <a:cubicBezTo>
                  <a:pt x="17950" y="242"/>
                  <a:pt x="16949" y="246"/>
                  <a:pt x="15946" y="255"/>
                </a:cubicBezTo>
                <a:cubicBezTo>
                  <a:pt x="15904" y="255"/>
                  <a:pt x="15862" y="255"/>
                  <a:pt x="15819" y="255"/>
                </a:cubicBezTo>
                <a:cubicBezTo>
                  <a:pt x="14168" y="255"/>
                  <a:pt x="12081" y="1"/>
                  <a:pt x="10042" y="1"/>
                </a:cubicBezTo>
                <a:close/>
              </a:path>
            </a:pathLst>
          </a:custGeom>
          <a:solidFill>
            <a:schemeClr val="accent3">
              <a:alpha val="3450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 name="Google Shape;264;p24"/>
          <p:cNvSpPr/>
          <p:nvPr/>
        </p:nvSpPr>
        <p:spPr>
          <a:xfrm flipH="1" rot="-813319">
            <a:off x="4754300" y="-2305086"/>
            <a:ext cx="6402109" cy="5689153"/>
          </a:xfrm>
          <a:custGeom>
            <a:rect b="b" l="l" r="r" t="t"/>
            <a:pathLst>
              <a:path extrusionOk="0" h="28248" w="31788">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 name="Google Shape;265;p24"/>
          <p:cNvSpPr/>
          <p:nvPr/>
        </p:nvSpPr>
        <p:spPr>
          <a:xfrm flipH="1" rot="10285603">
            <a:off x="4790126" y="3666917"/>
            <a:ext cx="7471761" cy="4771864"/>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27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 name="Google Shape;266;p24"/>
          <p:cNvSpPr/>
          <p:nvPr/>
        </p:nvSpPr>
        <p:spPr>
          <a:xfrm flipH="1" rot="4726292">
            <a:off x="5414633" y="2626082"/>
            <a:ext cx="7826019" cy="2877828"/>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 name="Google Shape;267;p24"/>
          <p:cNvSpPr txBox="1"/>
          <p:nvPr>
            <p:ph type="title"/>
          </p:nvPr>
        </p:nvSpPr>
        <p:spPr>
          <a:xfrm flipH="1">
            <a:off x="719925" y="437700"/>
            <a:ext cx="7704000" cy="657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sz="3000">
                <a:latin typeface="Kulim Park"/>
                <a:ea typeface="Kulim Park"/>
                <a:cs typeface="Kulim Park"/>
                <a:sym typeface="Kulim Park"/>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268" name="Google Shape;268;p24"/>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33">
    <p:spTree>
      <p:nvGrpSpPr>
        <p:cNvPr id="269" name="Shape 269"/>
        <p:cNvGrpSpPr/>
        <p:nvPr/>
      </p:nvGrpSpPr>
      <p:grpSpPr>
        <a:xfrm>
          <a:off x="0" y="0"/>
          <a:ext cx="0" cy="0"/>
          <a:chOff x="0" y="0"/>
          <a:chExt cx="0" cy="0"/>
        </a:xfrm>
      </p:grpSpPr>
      <p:sp>
        <p:nvSpPr>
          <p:cNvPr id="270" name="Google Shape;270;p25"/>
          <p:cNvSpPr txBox="1"/>
          <p:nvPr>
            <p:ph type="title"/>
          </p:nvPr>
        </p:nvSpPr>
        <p:spPr>
          <a:xfrm flipH="1">
            <a:off x="719925" y="437700"/>
            <a:ext cx="7704000" cy="657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sz="3000">
                <a:latin typeface="Kulim Park"/>
                <a:ea typeface="Kulim Park"/>
                <a:cs typeface="Kulim Park"/>
                <a:sym typeface="Kulim Park"/>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271" name="Google Shape;271;p25"/>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15">
    <p:spTree>
      <p:nvGrpSpPr>
        <p:cNvPr id="272" name="Shape 272"/>
        <p:cNvGrpSpPr/>
        <p:nvPr/>
      </p:nvGrpSpPr>
      <p:grpSpPr>
        <a:xfrm>
          <a:off x="0" y="0"/>
          <a:ext cx="0" cy="0"/>
          <a:chOff x="0" y="0"/>
          <a:chExt cx="0" cy="0"/>
        </a:xfrm>
      </p:grpSpPr>
      <p:sp>
        <p:nvSpPr>
          <p:cNvPr id="273" name="Google Shape;273;p26"/>
          <p:cNvSpPr/>
          <p:nvPr/>
        </p:nvSpPr>
        <p:spPr>
          <a:xfrm rot="-10285629">
            <a:off x="5066449" y="-2124373"/>
            <a:ext cx="9471588" cy="6049060"/>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27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 name="Google Shape;274;p26"/>
          <p:cNvSpPr/>
          <p:nvPr/>
        </p:nvSpPr>
        <p:spPr>
          <a:xfrm flipH="1">
            <a:off x="7942003" y="1004988"/>
            <a:ext cx="5766771" cy="3682967"/>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dk2">
              <a:alpha val="1254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 name="Google Shape;275;p26"/>
          <p:cNvSpPr/>
          <p:nvPr/>
        </p:nvSpPr>
        <p:spPr>
          <a:xfrm rot="2839443">
            <a:off x="-308418" y="2442034"/>
            <a:ext cx="6402141" cy="5689181"/>
          </a:xfrm>
          <a:custGeom>
            <a:rect b="b" l="l" r="r" t="t"/>
            <a:pathLst>
              <a:path extrusionOk="0" h="28248" w="31788">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 name="Google Shape;276;p26"/>
          <p:cNvSpPr/>
          <p:nvPr/>
        </p:nvSpPr>
        <p:spPr>
          <a:xfrm rot="9405665">
            <a:off x="-4305365" y="1281181"/>
            <a:ext cx="7310152" cy="6849835"/>
          </a:xfrm>
          <a:custGeom>
            <a:rect b="b" l="l" r="r" t="t"/>
            <a:pathLst>
              <a:path extrusionOk="0" h="87424" w="93299">
                <a:moveTo>
                  <a:pt x="34162" y="1"/>
                </a:moveTo>
                <a:cubicBezTo>
                  <a:pt x="24245" y="1"/>
                  <a:pt x="25039" y="12520"/>
                  <a:pt x="13717" y="17147"/>
                </a:cubicBezTo>
                <a:cubicBezTo>
                  <a:pt x="1" y="22753"/>
                  <a:pt x="25599" y="33483"/>
                  <a:pt x="18923" y="50349"/>
                </a:cubicBezTo>
                <a:cubicBezTo>
                  <a:pt x="13077" y="65115"/>
                  <a:pt x="23069" y="87424"/>
                  <a:pt x="32143" y="87424"/>
                </a:cubicBezTo>
                <a:cubicBezTo>
                  <a:pt x="33432" y="87424"/>
                  <a:pt x="34703" y="86974"/>
                  <a:pt x="35906" y="85988"/>
                </a:cubicBezTo>
                <a:cubicBezTo>
                  <a:pt x="38841" y="83585"/>
                  <a:pt x="41192" y="82952"/>
                  <a:pt x="43240" y="82952"/>
                </a:cubicBezTo>
                <a:cubicBezTo>
                  <a:pt x="45526" y="82952"/>
                  <a:pt x="47435" y="83741"/>
                  <a:pt x="49356" y="83741"/>
                </a:cubicBezTo>
                <a:cubicBezTo>
                  <a:pt x="51391" y="83741"/>
                  <a:pt x="53441" y="82856"/>
                  <a:pt x="55968" y="79208"/>
                </a:cubicBezTo>
                <a:cubicBezTo>
                  <a:pt x="79663" y="45004"/>
                  <a:pt x="87416" y="44135"/>
                  <a:pt x="87416" y="44135"/>
                </a:cubicBezTo>
                <a:cubicBezTo>
                  <a:pt x="93298" y="21497"/>
                  <a:pt x="60858" y="9397"/>
                  <a:pt x="42111" y="1875"/>
                </a:cubicBezTo>
                <a:cubicBezTo>
                  <a:pt x="38838" y="561"/>
                  <a:pt x="36260" y="1"/>
                  <a:pt x="34162" y="1"/>
                </a:cubicBezTo>
                <a:close/>
              </a:path>
            </a:pathLst>
          </a:custGeom>
          <a:solidFill>
            <a:schemeClr val="accent3">
              <a:alpha val="3333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 name="Google Shape;277;p26"/>
          <p:cNvSpPr/>
          <p:nvPr/>
        </p:nvSpPr>
        <p:spPr>
          <a:xfrm rot="-1478505">
            <a:off x="-2334601" y="-1000036"/>
            <a:ext cx="7826136" cy="2877871"/>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 name="Google Shape;278;p26"/>
          <p:cNvSpPr/>
          <p:nvPr/>
        </p:nvSpPr>
        <p:spPr>
          <a:xfrm flipH="1" rot="9555841">
            <a:off x="7023452" y="1808506"/>
            <a:ext cx="8200942" cy="3015697"/>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 name="Google Shape;279;p26"/>
          <p:cNvSpPr txBox="1"/>
          <p:nvPr>
            <p:ph type="title"/>
          </p:nvPr>
        </p:nvSpPr>
        <p:spPr>
          <a:xfrm>
            <a:off x="1749775" y="1339400"/>
            <a:ext cx="5644500" cy="15351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800"/>
              <a:buNone/>
              <a:defRPr sz="11200"/>
            </a:lvl1pPr>
            <a:lvl2pPr lvl="1" algn="ctr">
              <a:lnSpc>
                <a:spcPct val="100000"/>
              </a:lnSpc>
              <a:spcBef>
                <a:spcPts val="0"/>
              </a:spcBef>
              <a:spcAft>
                <a:spcPts val="0"/>
              </a:spcAft>
              <a:buSzPts val="3500"/>
              <a:buNone/>
              <a:defRPr/>
            </a:lvl2pPr>
            <a:lvl3pPr lvl="2" algn="ctr">
              <a:lnSpc>
                <a:spcPct val="100000"/>
              </a:lnSpc>
              <a:spcBef>
                <a:spcPts val="0"/>
              </a:spcBef>
              <a:spcAft>
                <a:spcPts val="0"/>
              </a:spcAft>
              <a:buSzPts val="3500"/>
              <a:buNone/>
              <a:defRPr/>
            </a:lvl3pPr>
            <a:lvl4pPr lvl="3" algn="ctr">
              <a:lnSpc>
                <a:spcPct val="100000"/>
              </a:lnSpc>
              <a:spcBef>
                <a:spcPts val="0"/>
              </a:spcBef>
              <a:spcAft>
                <a:spcPts val="0"/>
              </a:spcAft>
              <a:buSzPts val="3500"/>
              <a:buNone/>
              <a:defRPr/>
            </a:lvl4pPr>
            <a:lvl5pPr lvl="4" algn="ctr">
              <a:lnSpc>
                <a:spcPct val="100000"/>
              </a:lnSpc>
              <a:spcBef>
                <a:spcPts val="0"/>
              </a:spcBef>
              <a:spcAft>
                <a:spcPts val="0"/>
              </a:spcAft>
              <a:buSzPts val="3500"/>
              <a:buNone/>
              <a:defRPr/>
            </a:lvl5pPr>
            <a:lvl6pPr lvl="5" algn="ctr">
              <a:lnSpc>
                <a:spcPct val="100000"/>
              </a:lnSpc>
              <a:spcBef>
                <a:spcPts val="0"/>
              </a:spcBef>
              <a:spcAft>
                <a:spcPts val="0"/>
              </a:spcAft>
              <a:buSzPts val="3500"/>
              <a:buNone/>
              <a:defRPr/>
            </a:lvl6pPr>
            <a:lvl7pPr lvl="6" algn="ctr">
              <a:lnSpc>
                <a:spcPct val="100000"/>
              </a:lnSpc>
              <a:spcBef>
                <a:spcPts val="0"/>
              </a:spcBef>
              <a:spcAft>
                <a:spcPts val="0"/>
              </a:spcAft>
              <a:buSzPts val="3500"/>
              <a:buNone/>
              <a:defRPr/>
            </a:lvl7pPr>
            <a:lvl8pPr lvl="7" algn="ctr">
              <a:lnSpc>
                <a:spcPct val="100000"/>
              </a:lnSpc>
              <a:spcBef>
                <a:spcPts val="0"/>
              </a:spcBef>
              <a:spcAft>
                <a:spcPts val="0"/>
              </a:spcAft>
              <a:buSzPts val="3500"/>
              <a:buNone/>
              <a:defRPr/>
            </a:lvl8pPr>
            <a:lvl9pPr lvl="8" algn="ctr">
              <a:lnSpc>
                <a:spcPct val="100000"/>
              </a:lnSpc>
              <a:spcBef>
                <a:spcPts val="0"/>
              </a:spcBef>
              <a:spcAft>
                <a:spcPts val="0"/>
              </a:spcAft>
              <a:buSzPts val="3500"/>
              <a:buNone/>
              <a:defRPr/>
            </a:lvl9pPr>
          </a:lstStyle>
          <a:p/>
        </p:txBody>
      </p:sp>
      <p:sp>
        <p:nvSpPr>
          <p:cNvPr id="280" name="Google Shape;280;p26"/>
          <p:cNvSpPr txBox="1"/>
          <p:nvPr>
            <p:ph idx="1" type="subTitle"/>
          </p:nvPr>
        </p:nvSpPr>
        <p:spPr>
          <a:xfrm>
            <a:off x="2153800" y="2874400"/>
            <a:ext cx="4836900" cy="929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a:latin typeface="Manrope"/>
                <a:ea typeface="Manrope"/>
                <a:cs typeface="Manrope"/>
                <a:sym typeface="Manrop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281" name="Google Shape;281;p26"/>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13">
    <p:spTree>
      <p:nvGrpSpPr>
        <p:cNvPr id="282" name="Shape 282"/>
        <p:cNvGrpSpPr/>
        <p:nvPr/>
      </p:nvGrpSpPr>
      <p:grpSpPr>
        <a:xfrm>
          <a:off x="0" y="0"/>
          <a:ext cx="0" cy="0"/>
          <a:chOff x="0" y="0"/>
          <a:chExt cx="0" cy="0"/>
        </a:xfrm>
      </p:grpSpPr>
      <p:sp>
        <p:nvSpPr>
          <p:cNvPr id="283" name="Google Shape;283;p27"/>
          <p:cNvSpPr/>
          <p:nvPr/>
        </p:nvSpPr>
        <p:spPr>
          <a:xfrm flipH="1" rot="4102360">
            <a:off x="-2758583" y="4129685"/>
            <a:ext cx="7471578" cy="4771747"/>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27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 name="Google Shape;284;p27"/>
          <p:cNvSpPr/>
          <p:nvPr/>
        </p:nvSpPr>
        <p:spPr>
          <a:xfrm rot="813319">
            <a:off x="-4313552" y="-1737023"/>
            <a:ext cx="6402109" cy="5689153"/>
          </a:xfrm>
          <a:custGeom>
            <a:rect b="b" l="l" r="r" t="t"/>
            <a:pathLst>
              <a:path extrusionOk="0" h="28248" w="31788">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 name="Google Shape;285;p27"/>
          <p:cNvSpPr txBox="1"/>
          <p:nvPr>
            <p:ph idx="1" type="subTitle"/>
          </p:nvPr>
        </p:nvSpPr>
        <p:spPr>
          <a:xfrm>
            <a:off x="723300" y="3021075"/>
            <a:ext cx="3394200" cy="1135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None/>
              <a:defRPr sz="1600"/>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286" name="Google Shape;286;p27"/>
          <p:cNvSpPr txBox="1"/>
          <p:nvPr>
            <p:ph type="title"/>
          </p:nvPr>
        </p:nvSpPr>
        <p:spPr>
          <a:xfrm flipH="1">
            <a:off x="719825" y="986925"/>
            <a:ext cx="2888400" cy="19173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800"/>
              <a:buNone/>
              <a:defRPr sz="3000">
                <a:latin typeface="Kulim Park"/>
                <a:ea typeface="Kulim Park"/>
                <a:cs typeface="Kulim Park"/>
                <a:sym typeface="Kulim Park"/>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287" name="Google Shape;287;p27"/>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4">
    <p:spTree>
      <p:nvGrpSpPr>
        <p:cNvPr id="288" name="Shape 288"/>
        <p:cNvGrpSpPr/>
        <p:nvPr/>
      </p:nvGrpSpPr>
      <p:grpSpPr>
        <a:xfrm>
          <a:off x="0" y="0"/>
          <a:ext cx="0" cy="0"/>
          <a:chOff x="0" y="0"/>
          <a:chExt cx="0" cy="0"/>
        </a:xfrm>
      </p:grpSpPr>
      <p:sp>
        <p:nvSpPr>
          <p:cNvPr id="289" name="Google Shape;289;p28"/>
          <p:cNvSpPr/>
          <p:nvPr/>
        </p:nvSpPr>
        <p:spPr>
          <a:xfrm rot="-10285629">
            <a:off x="4140874" y="-2015123"/>
            <a:ext cx="9471588" cy="6049060"/>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27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 name="Google Shape;290;p28"/>
          <p:cNvSpPr/>
          <p:nvPr/>
        </p:nvSpPr>
        <p:spPr>
          <a:xfrm flipH="1" rot="4102346">
            <a:off x="-2270967" y="3805847"/>
            <a:ext cx="9416338" cy="6013774"/>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27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 name="Google Shape;291;p28"/>
          <p:cNvSpPr/>
          <p:nvPr/>
        </p:nvSpPr>
        <p:spPr>
          <a:xfrm rot="813319">
            <a:off x="-3580677" y="-1425723"/>
            <a:ext cx="6402109" cy="5689153"/>
          </a:xfrm>
          <a:custGeom>
            <a:rect b="b" l="l" r="r" t="t"/>
            <a:pathLst>
              <a:path extrusionOk="0" h="28248" w="31788">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 name="Google Shape;292;p28"/>
          <p:cNvSpPr/>
          <p:nvPr/>
        </p:nvSpPr>
        <p:spPr>
          <a:xfrm>
            <a:off x="3065327" y="-4200997"/>
            <a:ext cx="7065492" cy="5396392"/>
          </a:xfrm>
          <a:custGeom>
            <a:rect b="b" l="l" r="r" t="t"/>
            <a:pathLst>
              <a:path extrusionOk="0" h="29633" w="38799">
                <a:moveTo>
                  <a:pt x="24862" y="1"/>
                </a:moveTo>
                <a:cubicBezTo>
                  <a:pt x="17606" y="1"/>
                  <a:pt x="2522" y="6530"/>
                  <a:pt x="2408" y="6818"/>
                </a:cubicBezTo>
                <a:cubicBezTo>
                  <a:pt x="0" y="12908"/>
                  <a:pt x="709" y="23105"/>
                  <a:pt x="5362" y="28314"/>
                </a:cubicBezTo>
                <a:cubicBezTo>
                  <a:pt x="6190" y="29241"/>
                  <a:pt x="7638" y="29632"/>
                  <a:pt x="9471" y="29632"/>
                </a:cubicBezTo>
                <a:cubicBezTo>
                  <a:pt x="17936" y="29632"/>
                  <a:pt x="34625" y="21288"/>
                  <a:pt x="36508" y="18846"/>
                </a:cubicBezTo>
                <a:cubicBezTo>
                  <a:pt x="38798" y="15872"/>
                  <a:pt x="32779" y="1993"/>
                  <a:pt x="26923" y="249"/>
                </a:cubicBezTo>
                <a:cubicBezTo>
                  <a:pt x="26348" y="78"/>
                  <a:pt x="25651" y="1"/>
                  <a:pt x="24862" y="1"/>
                </a:cubicBezTo>
                <a:close/>
              </a:path>
            </a:pathLst>
          </a:custGeom>
          <a:solidFill>
            <a:schemeClr val="accent3">
              <a:alpha val="2509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 name="Google Shape;293;p28"/>
          <p:cNvSpPr txBox="1"/>
          <p:nvPr>
            <p:ph idx="1" type="subTitle"/>
          </p:nvPr>
        </p:nvSpPr>
        <p:spPr>
          <a:xfrm>
            <a:off x="723300" y="2291463"/>
            <a:ext cx="3035100" cy="1388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None/>
              <a:defRPr sz="1600"/>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294" name="Google Shape;294;p28"/>
          <p:cNvSpPr txBox="1"/>
          <p:nvPr>
            <p:ph type="title"/>
          </p:nvPr>
        </p:nvSpPr>
        <p:spPr>
          <a:xfrm flipH="1">
            <a:off x="719825" y="1463638"/>
            <a:ext cx="3035100" cy="7110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800"/>
              <a:buNone/>
              <a:defRPr sz="3000">
                <a:latin typeface="Kulim Park"/>
                <a:ea typeface="Kulim Park"/>
                <a:cs typeface="Kulim Park"/>
                <a:sym typeface="Kulim Park"/>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295" name="Google Shape;295;p28"/>
          <p:cNvSpPr/>
          <p:nvPr/>
        </p:nvSpPr>
        <p:spPr>
          <a:xfrm flipH="1" rot="-649760">
            <a:off x="-3395808" y="4514617"/>
            <a:ext cx="4974484" cy="1490372"/>
          </a:xfrm>
          <a:custGeom>
            <a:rect b="b" l="l" r="r" t="t"/>
            <a:pathLst>
              <a:path extrusionOk="0" h="14730" w="49165">
                <a:moveTo>
                  <a:pt x="10042" y="1"/>
                </a:moveTo>
                <a:cubicBezTo>
                  <a:pt x="7738" y="1"/>
                  <a:pt x="5495" y="326"/>
                  <a:pt x="4009" y="1712"/>
                </a:cubicBezTo>
                <a:cubicBezTo>
                  <a:pt x="1833" y="3743"/>
                  <a:pt x="1312" y="7198"/>
                  <a:pt x="759" y="9976"/>
                </a:cubicBezTo>
                <a:cubicBezTo>
                  <a:pt x="1" y="13802"/>
                  <a:pt x="5815" y="14642"/>
                  <a:pt x="11014" y="14723"/>
                </a:cubicBezTo>
                <a:cubicBezTo>
                  <a:pt x="11312" y="14728"/>
                  <a:pt x="11609" y="14730"/>
                  <a:pt x="11901" y="14730"/>
                </a:cubicBezTo>
                <a:cubicBezTo>
                  <a:pt x="14717" y="14730"/>
                  <a:pt x="17219" y="14537"/>
                  <a:pt x="18198" y="14531"/>
                </a:cubicBezTo>
                <a:cubicBezTo>
                  <a:pt x="20643" y="14515"/>
                  <a:pt x="23088" y="14508"/>
                  <a:pt x="25533" y="14508"/>
                </a:cubicBezTo>
                <a:cubicBezTo>
                  <a:pt x="31860" y="14508"/>
                  <a:pt x="38186" y="14553"/>
                  <a:pt x="44512" y="14593"/>
                </a:cubicBezTo>
                <a:cubicBezTo>
                  <a:pt x="44551" y="14593"/>
                  <a:pt x="44589" y="14594"/>
                  <a:pt x="44628" y="14594"/>
                </a:cubicBezTo>
                <a:cubicBezTo>
                  <a:pt x="45065" y="14594"/>
                  <a:pt x="45520" y="14568"/>
                  <a:pt x="45879" y="14323"/>
                </a:cubicBezTo>
                <a:cubicBezTo>
                  <a:pt x="46214" y="14095"/>
                  <a:pt x="46403" y="13708"/>
                  <a:pt x="46569" y="13337"/>
                </a:cubicBezTo>
                <a:cubicBezTo>
                  <a:pt x="47681" y="10865"/>
                  <a:pt x="49165" y="7692"/>
                  <a:pt x="48504" y="4911"/>
                </a:cubicBezTo>
                <a:cubicBezTo>
                  <a:pt x="47559" y="915"/>
                  <a:pt x="42091" y="691"/>
                  <a:pt x="37832" y="691"/>
                </a:cubicBezTo>
                <a:cubicBezTo>
                  <a:pt x="37295" y="691"/>
                  <a:pt x="36777" y="694"/>
                  <a:pt x="36289" y="694"/>
                </a:cubicBezTo>
                <a:cubicBezTo>
                  <a:pt x="35639" y="694"/>
                  <a:pt x="35044" y="688"/>
                  <a:pt x="34531" y="658"/>
                </a:cubicBezTo>
                <a:cubicBezTo>
                  <a:pt x="29340" y="361"/>
                  <a:pt x="24149" y="242"/>
                  <a:pt x="18952" y="242"/>
                </a:cubicBezTo>
                <a:cubicBezTo>
                  <a:pt x="17950" y="242"/>
                  <a:pt x="16949" y="246"/>
                  <a:pt x="15946" y="255"/>
                </a:cubicBezTo>
                <a:cubicBezTo>
                  <a:pt x="15904" y="255"/>
                  <a:pt x="15862" y="255"/>
                  <a:pt x="15819" y="255"/>
                </a:cubicBezTo>
                <a:cubicBezTo>
                  <a:pt x="14168" y="255"/>
                  <a:pt x="12081" y="1"/>
                  <a:pt x="10042" y="1"/>
                </a:cubicBezTo>
                <a:close/>
              </a:path>
            </a:pathLst>
          </a:custGeom>
          <a:solidFill>
            <a:schemeClr val="accent3">
              <a:alpha val="3450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 name="Google Shape;296;p28"/>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18">
    <p:spTree>
      <p:nvGrpSpPr>
        <p:cNvPr id="297" name="Shape 297"/>
        <p:cNvGrpSpPr/>
        <p:nvPr/>
      </p:nvGrpSpPr>
      <p:grpSpPr>
        <a:xfrm>
          <a:off x="0" y="0"/>
          <a:ext cx="0" cy="0"/>
          <a:chOff x="0" y="0"/>
          <a:chExt cx="0" cy="0"/>
        </a:xfrm>
      </p:grpSpPr>
      <p:sp>
        <p:nvSpPr>
          <p:cNvPr id="298" name="Google Shape;298;p29"/>
          <p:cNvSpPr/>
          <p:nvPr/>
        </p:nvSpPr>
        <p:spPr>
          <a:xfrm rot="-3394465">
            <a:off x="-4398774" y="4211443"/>
            <a:ext cx="8703343" cy="5558223"/>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27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 name="Google Shape;299;p29"/>
          <p:cNvSpPr/>
          <p:nvPr/>
        </p:nvSpPr>
        <p:spPr>
          <a:xfrm flipH="1">
            <a:off x="-5015841" y="-1243497"/>
            <a:ext cx="7065492" cy="5396392"/>
          </a:xfrm>
          <a:custGeom>
            <a:rect b="b" l="l" r="r" t="t"/>
            <a:pathLst>
              <a:path extrusionOk="0" h="29633" w="38799">
                <a:moveTo>
                  <a:pt x="24862" y="1"/>
                </a:moveTo>
                <a:cubicBezTo>
                  <a:pt x="17606" y="1"/>
                  <a:pt x="2522" y="6530"/>
                  <a:pt x="2408" y="6818"/>
                </a:cubicBezTo>
                <a:cubicBezTo>
                  <a:pt x="0" y="12908"/>
                  <a:pt x="709" y="23105"/>
                  <a:pt x="5362" y="28314"/>
                </a:cubicBezTo>
                <a:cubicBezTo>
                  <a:pt x="6190" y="29241"/>
                  <a:pt x="7638" y="29632"/>
                  <a:pt x="9471" y="29632"/>
                </a:cubicBezTo>
                <a:cubicBezTo>
                  <a:pt x="17936" y="29632"/>
                  <a:pt x="34625" y="21288"/>
                  <a:pt x="36508" y="18846"/>
                </a:cubicBezTo>
                <a:cubicBezTo>
                  <a:pt x="38798" y="15872"/>
                  <a:pt x="32779" y="1993"/>
                  <a:pt x="26923" y="249"/>
                </a:cubicBezTo>
                <a:cubicBezTo>
                  <a:pt x="26348" y="78"/>
                  <a:pt x="25651" y="1"/>
                  <a:pt x="24862" y="1"/>
                </a:cubicBezTo>
                <a:close/>
              </a:path>
            </a:pathLst>
          </a:custGeom>
          <a:solidFill>
            <a:schemeClr val="accent3">
              <a:alpha val="2549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 name="Google Shape;300;p29"/>
          <p:cNvSpPr/>
          <p:nvPr/>
        </p:nvSpPr>
        <p:spPr>
          <a:xfrm flipH="1" rot="-3952094">
            <a:off x="-4776410" y="665034"/>
            <a:ext cx="7826127" cy="2877868"/>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 name="Google Shape;301;p29"/>
          <p:cNvSpPr/>
          <p:nvPr/>
        </p:nvSpPr>
        <p:spPr>
          <a:xfrm rot="649760">
            <a:off x="-4213998" y="535117"/>
            <a:ext cx="4974484" cy="1490372"/>
          </a:xfrm>
          <a:custGeom>
            <a:rect b="b" l="l" r="r" t="t"/>
            <a:pathLst>
              <a:path extrusionOk="0" h="14730" w="49165">
                <a:moveTo>
                  <a:pt x="10042" y="1"/>
                </a:moveTo>
                <a:cubicBezTo>
                  <a:pt x="7738" y="1"/>
                  <a:pt x="5495" y="326"/>
                  <a:pt x="4009" y="1712"/>
                </a:cubicBezTo>
                <a:cubicBezTo>
                  <a:pt x="1833" y="3743"/>
                  <a:pt x="1312" y="7198"/>
                  <a:pt x="759" y="9976"/>
                </a:cubicBezTo>
                <a:cubicBezTo>
                  <a:pt x="1" y="13802"/>
                  <a:pt x="5815" y="14642"/>
                  <a:pt x="11014" y="14723"/>
                </a:cubicBezTo>
                <a:cubicBezTo>
                  <a:pt x="11312" y="14728"/>
                  <a:pt x="11609" y="14730"/>
                  <a:pt x="11901" y="14730"/>
                </a:cubicBezTo>
                <a:cubicBezTo>
                  <a:pt x="14717" y="14730"/>
                  <a:pt x="17219" y="14537"/>
                  <a:pt x="18198" y="14531"/>
                </a:cubicBezTo>
                <a:cubicBezTo>
                  <a:pt x="20643" y="14515"/>
                  <a:pt x="23088" y="14508"/>
                  <a:pt x="25533" y="14508"/>
                </a:cubicBezTo>
                <a:cubicBezTo>
                  <a:pt x="31860" y="14508"/>
                  <a:pt x="38186" y="14553"/>
                  <a:pt x="44512" y="14593"/>
                </a:cubicBezTo>
                <a:cubicBezTo>
                  <a:pt x="44551" y="14593"/>
                  <a:pt x="44589" y="14594"/>
                  <a:pt x="44628" y="14594"/>
                </a:cubicBezTo>
                <a:cubicBezTo>
                  <a:pt x="45065" y="14594"/>
                  <a:pt x="45520" y="14568"/>
                  <a:pt x="45879" y="14323"/>
                </a:cubicBezTo>
                <a:cubicBezTo>
                  <a:pt x="46214" y="14095"/>
                  <a:pt x="46403" y="13708"/>
                  <a:pt x="46569" y="13337"/>
                </a:cubicBezTo>
                <a:cubicBezTo>
                  <a:pt x="47681" y="10865"/>
                  <a:pt x="49165" y="7692"/>
                  <a:pt x="48504" y="4911"/>
                </a:cubicBezTo>
                <a:cubicBezTo>
                  <a:pt x="47559" y="915"/>
                  <a:pt x="42091" y="691"/>
                  <a:pt x="37832" y="691"/>
                </a:cubicBezTo>
                <a:cubicBezTo>
                  <a:pt x="37295" y="691"/>
                  <a:pt x="36777" y="694"/>
                  <a:pt x="36289" y="694"/>
                </a:cubicBezTo>
                <a:cubicBezTo>
                  <a:pt x="35639" y="694"/>
                  <a:pt x="35044" y="688"/>
                  <a:pt x="34531" y="658"/>
                </a:cubicBezTo>
                <a:cubicBezTo>
                  <a:pt x="29340" y="361"/>
                  <a:pt x="24149" y="242"/>
                  <a:pt x="18952" y="242"/>
                </a:cubicBezTo>
                <a:cubicBezTo>
                  <a:pt x="17950" y="242"/>
                  <a:pt x="16949" y="246"/>
                  <a:pt x="15946" y="255"/>
                </a:cubicBezTo>
                <a:cubicBezTo>
                  <a:pt x="15904" y="255"/>
                  <a:pt x="15862" y="255"/>
                  <a:pt x="15819" y="255"/>
                </a:cubicBezTo>
                <a:cubicBezTo>
                  <a:pt x="14168" y="255"/>
                  <a:pt x="12081" y="1"/>
                  <a:pt x="10042" y="1"/>
                </a:cubicBezTo>
                <a:close/>
              </a:path>
            </a:pathLst>
          </a:custGeom>
          <a:solidFill>
            <a:schemeClr val="accent3">
              <a:alpha val="3450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 name="Google Shape;302;p29"/>
          <p:cNvSpPr/>
          <p:nvPr/>
        </p:nvSpPr>
        <p:spPr>
          <a:xfrm flipH="1" rot="-813319">
            <a:off x="4527346" y="-3414798"/>
            <a:ext cx="6402109" cy="5689153"/>
          </a:xfrm>
          <a:custGeom>
            <a:rect b="b" l="l" r="r" t="t"/>
            <a:pathLst>
              <a:path extrusionOk="0" h="28248" w="31788">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3" name="Google Shape;303;p29"/>
          <p:cNvSpPr/>
          <p:nvPr/>
        </p:nvSpPr>
        <p:spPr>
          <a:xfrm flipH="1" rot="10285603">
            <a:off x="4806347" y="3363742"/>
            <a:ext cx="7471761" cy="4771864"/>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27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 name="Google Shape;304;p29"/>
          <p:cNvSpPr/>
          <p:nvPr/>
        </p:nvSpPr>
        <p:spPr>
          <a:xfrm flipH="1" rot="5626330">
            <a:off x="3918525" y="675664"/>
            <a:ext cx="7826010" cy="2877825"/>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5" name="Google Shape;305;p29"/>
          <p:cNvSpPr txBox="1"/>
          <p:nvPr>
            <p:ph idx="1" type="body"/>
          </p:nvPr>
        </p:nvSpPr>
        <p:spPr>
          <a:xfrm>
            <a:off x="1514900" y="1868725"/>
            <a:ext cx="3850500" cy="2352600"/>
          </a:xfrm>
          <a:prstGeom prst="rect">
            <a:avLst/>
          </a:prstGeom>
          <a:noFill/>
          <a:ln>
            <a:noFill/>
          </a:ln>
        </p:spPr>
        <p:txBody>
          <a:bodyPr anchorCtr="0" anchor="ctr" bIns="91425" lIns="91425" spcFirstLastPara="1" rIns="91425" wrap="square" tIns="91425">
            <a:noAutofit/>
          </a:bodyPr>
          <a:lstStyle>
            <a:lvl1pPr indent="-330200" lvl="0" marL="457200" algn="l">
              <a:lnSpc>
                <a:spcPct val="100000"/>
              </a:lnSpc>
              <a:spcBef>
                <a:spcPts val="0"/>
              </a:spcBef>
              <a:spcAft>
                <a:spcPts val="0"/>
              </a:spcAft>
              <a:buSzPts val="1600"/>
              <a:buFont typeface="Nunito Light"/>
              <a:buChar char="●"/>
              <a:defRPr sz="1400"/>
            </a:lvl1pPr>
            <a:lvl2pPr indent="-330200" lvl="1" marL="914400" algn="l">
              <a:lnSpc>
                <a:spcPct val="100000"/>
              </a:lnSpc>
              <a:spcBef>
                <a:spcPts val="0"/>
              </a:spcBef>
              <a:spcAft>
                <a:spcPts val="0"/>
              </a:spcAft>
              <a:buSzPts val="1600"/>
              <a:buFont typeface="Nunito Light"/>
              <a:buChar char="○"/>
              <a:defRPr/>
            </a:lvl2pPr>
            <a:lvl3pPr indent="-323850" lvl="2" marL="1371600" algn="l">
              <a:lnSpc>
                <a:spcPct val="100000"/>
              </a:lnSpc>
              <a:spcBef>
                <a:spcPts val="1600"/>
              </a:spcBef>
              <a:spcAft>
                <a:spcPts val="0"/>
              </a:spcAft>
              <a:buSzPts val="1500"/>
              <a:buFont typeface="Nunito Light"/>
              <a:buChar char="■"/>
              <a:defRPr/>
            </a:lvl3pPr>
            <a:lvl4pPr indent="-323850" lvl="3" marL="1828800" algn="l">
              <a:lnSpc>
                <a:spcPct val="100000"/>
              </a:lnSpc>
              <a:spcBef>
                <a:spcPts val="1600"/>
              </a:spcBef>
              <a:spcAft>
                <a:spcPts val="0"/>
              </a:spcAft>
              <a:buSzPts val="1500"/>
              <a:buFont typeface="Nunito Light"/>
              <a:buChar char="●"/>
              <a:defRPr/>
            </a:lvl4pPr>
            <a:lvl5pPr indent="-330200" lvl="4" marL="2286000" algn="l">
              <a:lnSpc>
                <a:spcPct val="100000"/>
              </a:lnSpc>
              <a:spcBef>
                <a:spcPts val="1600"/>
              </a:spcBef>
              <a:spcAft>
                <a:spcPts val="0"/>
              </a:spcAft>
              <a:buSzPts val="1600"/>
              <a:buFont typeface="Nunito Light"/>
              <a:buChar char="○"/>
              <a:defRPr/>
            </a:lvl5pPr>
            <a:lvl6pPr indent="-330200" lvl="5" marL="2743200" algn="l">
              <a:lnSpc>
                <a:spcPct val="100000"/>
              </a:lnSpc>
              <a:spcBef>
                <a:spcPts val="1600"/>
              </a:spcBef>
              <a:spcAft>
                <a:spcPts val="0"/>
              </a:spcAft>
              <a:buSzPts val="1600"/>
              <a:buFont typeface="Nunito Light"/>
              <a:buChar char="■"/>
              <a:defRPr/>
            </a:lvl6pPr>
            <a:lvl7pPr indent="-311150" lvl="6" marL="3200400" algn="l">
              <a:lnSpc>
                <a:spcPct val="100000"/>
              </a:lnSpc>
              <a:spcBef>
                <a:spcPts val="1600"/>
              </a:spcBef>
              <a:spcAft>
                <a:spcPts val="0"/>
              </a:spcAft>
              <a:buSzPts val="1300"/>
              <a:buFont typeface="Nunito Light"/>
              <a:buChar char="●"/>
              <a:defRPr/>
            </a:lvl7pPr>
            <a:lvl8pPr indent="-311150" lvl="7" marL="3657600" algn="l">
              <a:lnSpc>
                <a:spcPct val="100000"/>
              </a:lnSpc>
              <a:spcBef>
                <a:spcPts val="1600"/>
              </a:spcBef>
              <a:spcAft>
                <a:spcPts val="0"/>
              </a:spcAft>
              <a:buSzPts val="1300"/>
              <a:buFont typeface="Nunito Light"/>
              <a:buChar char="○"/>
              <a:defRPr/>
            </a:lvl8pPr>
            <a:lvl9pPr indent="-330200" lvl="8" marL="4114800" algn="l">
              <a:lnSpc>
                <a:spcPct val="100000"/>
              </a:lnSpc>
              <a:spcBef>
                <a:spcPts val="1600"/>
              </a:spcBef>
              <a:spcAft>
                <a:spcPts val="1600"/>
              </a:spcAft>
              <a:buSzPts val="1600"/>
              <a:buFont typeface="Nunito Light"/>
              <a:buChar char="■"/>
              <a:defRPr/>
            </a:lvl9pPr>
          </a:lstStyle>
          <a:p/>
        </p:txBody>
      </p:sp>
      <p:sp>
        <p:nvSpPr>
          <p:cNvPr id="306" name="Google Shape;306;p29"/>
          <p:cNvSpPr txBox="1"/>
          <p:nvPr>
            <p:ph type="title"/>
          </p:nvPr>
        </p:nvSpPr>
        <p:spPr>
          <a:xfrm>
            <a:off x="1514900" y="922175"/>
            <a:ext cx="4812300" cy="900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sz="5000">
                <a:latin typeface="Kulim Park"/>
                <a:ea typeface="Kulim Park"/>
                <a:cs typeface="Kulim Park"/>
                <a:sym typeface="Kulim Park"/>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307" name="Google Shape;307;p29"/>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5">
  <p:cSld name="CUSTOM_25">
    <p:spTree>
      <p:nvGrpSpPr>
        <p:cNvPr id="308" name="Shape 308"/>
        <p:cNvGrpSpPr/>
        <p:nvPr/>
      </p:nvGrpSpPr>
      <p:grpSpPr>
        <a:xfrm>
          <a:off x="0" y="0"/>
          <a:ext cx="0" cy="0"/>
          <a:chOff x="0" y="0"/>
          <a:chExt cx="0" cy="0"/>
        </a:xfrm>
      </p:grpSpPr>
      <p:sp>
        <p:nvSpPr>
          <p:cNvPr id="309" name="Google Shape;309;p30"/>
          <p:cNvSpPr txBox="1"/>
          <p:nvPr>
            <p:ph idx="1" type="subTitle"/>
          </p:nvPr>
        </p:nvSpPr>
        <p:spPr>
          <a:xfrm>
            <a:off x="4349577" y="2925675"/>
            <a:ext cx="4081200" cy="1135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310" name="Google Shape;310;p30"/>
          <p:cNvSpPr txBox="1"/>
          <p:nvPr>
            <p:ph type="title"/>
          </p:nvPr>
        </p:nvSpPr>
        <p:spPr>
          <a:xfrm flipH="1">
            <a:off x="4349575" y="1266675"/>
            <a:ext cx="4081200" cy="154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800"/>
              <a:buNone/>
              <a:defRPr sz="3000">
                <a:latin typeface="Kulim Park"/>
                <a:ea typeface="Kulim Park"/>
                <a:cs typeface="Kulim Park"/>
                <a:sym typeface="Kulim Park"/>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311" name="Google Shape;311;p30"/>
          <p:cNvSpPr/>
          <p:nvPr/>
        </p:nvSpPr>
        <p:spPr>
          <a:xfrm flipH="1" rot="4102360">
            <a:off x="4431017" y="3716310"/>
            <a:ext cx="7471578" cy="4771747"/>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27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 name="Google Shape;312;p30"/>
          <p:cNvSpPr/>
          <p:nvPr/>
        </p:nvSpPr>
        <p:spPr>
          <a:xfrm rot="813319">
            <a:off x="4927123" y="-2579698"/>
            <a:ext cx="6402109" cy="5689153"/>
          </a:xfrm>
          <a:custGeom>
            <a:rect b="b" l="l" r="r" t="t"/>
            <a:pathLst>
              <a:path extrusionOk="0" h="28248" w="31788">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 name="Google Shape;313;p30"/>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4"/>
          <p:cNvSpPr/>
          <p:nvPr/>
        </p:nvSpPr>
        <p:spPr>
          <a:xfrm>
            <a:off x="-4528356" y="1004988"/>
            <a:ext cx="5766771" cy="3682967"/>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dk2">
              <a:alpha val="1254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 name="Google Shape;33;p4"/>
          <p:cNvSpPr/>
          <p:nvPr/>
        </p:nvSpPr>
        <p:spPr>
          <a:xfrm flipH="1" rot="-9405665">
            <a:off x="6846081" y="1281156"/>
            <a:ext cx="7310152" cy="6849835"/>
          </a:xfrm>
          <a:custGeom>
            <a:rect b="b" l="l" r="r" t="t"/>
            <a:pathLst>
              <a:path extrusionOk="0" h="87424" w="93299">
                <a:moveTo>
                  <a:pt x="34162" y="1"/>
                </a:moveTo>
                <a:cubicBezTo>
                  <a:pt x="24245" y="1"/>
                  <a:pt x="25039" y="12520"/>
                  <a:pt x="13717" y="17147"/>
                </a:cubicBezTo>
                <a:cubicBezTo>
                  <a:pt x="1" y="22753"/>
                  <a:pt x="25599" y="33483"/>
                  <a:pt x="18923" y="50349"/>
                </a:cubicBezTo>
                <a:cubicBezTo>
                  <a:pt x="13077" y="65115"/>
                  <a:pt x="23069" y="87424"/>
                  <a:pt x="32143" y="87424"/>
                </a:cubicBezTo>
                <a:cubicBezTo>
                  <a:pt x="33432" y="87424"/>
                  <a:pt x="34703" y="86974"/>
                  <a:pt x="35906" y="85988"/>
                </a:cubicBezTo>
                <a:cubicBezTo>
                  <a:pt x="38841" y="83585"/>
                  <a:pt x="41192" y="82952"/>
                  <a:pt x="43240" y="82952"/>
                </a:cubicBezTo>
                <a:cubicBezTo>
                  <a:pt x="45526" y="82952"/>
                  <a:pt x="47435" y="83741"/>
                  <a:pt x="49356" y="83741"/>
                </a:cubicBezTo>
                <a:cubicBezTo>
                  <a:pt x="51391" y="83741"/>
                  <a:pt x="53441" y="82856"/>
                  <a:pt x="55968" y="79208"/>
                </a:cubicBezTo>
                <a:cubicBezTo>
                  <a:pt x="79663" y="45004"/>
                  <a:pt x="87416" y="44135"/>
                  <a:pt x="87416" y="44135"/>
                </a:cubicBezTo>
                <a:cubicBezTo>
                  <a:pt x="93298" y="21497"/>
                  <a:pt x="60858" y="9397"/>
                  <a:pt x="42111" y="1875"/>
                </a:cubicBezTo>
                <a:cubicBezTo>
                  <a:pt x="38838" y="561"/>
                  <a:pt x="36260" y="1"/>
                  <a:pt x="34162" y="1"/>
                </a:cubicBezTo>
                <a:close/>
              </a:path>
            </a:pathLst>
          </a:custGeom>
          <a:solidFill>
            <a:schemeClr val="accent3">
              <a:alpha val="3333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 name="Google Shape;34;p4"/>
          <p:cNvSpPr/>
          <p:nvPr/>
        </p:nvSpPr>
        <p:spPr>
          <a:xfrm flipH="1" rot="1478505">
            <a:off x="3709533" y="-1000036"/>
            <a:ext cx="7826136" cy="2877871"/>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 name="Google Shape;35;p4"/>
          <p:cNvSpPr txBox="1"/>
          <p:nvPr>
            <p:ph type="title"/>
          </p:nvPr>
        </p:nvSpPr>
        <p:spPr>
          <a:xfrm flipH="1">
            <a:off x="720000" y="438912"/>
            <a:ext cx="7704000" cy="572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36" name="Google Shape;36;p4"/>
          <p:cNvSpPr txBox="1"/>
          <p:nvPr>
            <p:ph idx="2" type="title"/>
          </p:nvPr>
        </p:nvSpPr>
        <p:spPr>
          <a:xfrm>
            <a:off x="4789925" y="3371526"/>
            <a:ext cx="2325300" cy="487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500"/>
              <a:buNone/>
              <a:defRPr sz="2000">
                <a:latin typeface="Kulim Park"/>
                <a:ea typeface="Kulim Park"/>
                <a:cs typeface="Kulim Park"/>
                <a:sym typeface="Kulim Park"/>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37" name="Google Shape;37;p4"/>
          <p:cNvSpPr txBox="1"/>
          <p:nvPr>
            <p:ph idx="1" type="subTitle"/>
          </p:nvPr>
        </p:nvSpPr>
        <p:spPr>
          <a:xfrm>
            <a:off x="4789950" y="3879601"/>
            <a:ext cx="2325300" cy="623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atin typeface="Manrope"/>
                <a:ea typeface="Manrope"/>
                <a:cs typeface="Manrope"/>
                <a:sym typeface="Manrop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38" name="Google Shape;38;p4"/>
          <p:cNvSpPr txBox="1"/>
          <p:nvPr>
            <p:ph idx="3" type="title"/>
          </p:nvPr>
        </p:nvSpPr>
        <p:spPr>
          <a:xfrm>
            <a:off x="2028750" y="3371526"/>
            <a:ext cx="2325300" cy="487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500"/>
              <a:buNone/>
              <a:defRPr sz="2000">
                <a:latin typeface="Kulim Park"/>
                <a:ea typeface="Kulim Park"/>
                <a:cs typeface="Kulim Park"/>
                <a:sym typeface="Kulim Park"/>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39" name="Google Shape;39;p4"/>
          <p:cNvSpPr txBox="1"/>
          <p:nvPr>
            <p:ph idx="4" type="subTitle"/>
          </p:nvPr>
        </p:nvSpPr>
        <p:spPr>
          <a:xfrm>
            <a:off x="2028775" y="3879601"/>
            <a:ext cx="2325300" cy="623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atin typeface="Manrope"/>
                <a:ea typeface="Manrope"/>
                <a:cs typeface="Manrope"/>
                <a:sym typeface="Manrop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40" name="Google Shape;40;p4"/>
          <p:cNvSpPr/>
          <p:nvPr/>
        </p:nvSpPr>
        <p:spPr>
          <a:xfrm flipH="1" rot="9524149">
            <a:off x="-6659422" y="-2925302"/>
            <a:ext cx="9471569" cy="6049047"/>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27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 name="Google Shape;41;p4"/>
          <p:cNvSpPr/>
          <p:nvPr/>
        </p:nvSpPr>
        <p:spPr>
          <a:xfrm rot="-9555841">
            <a:off x="-6785773" y="1808506"/>
            <a:ext cx="8200942" cy="3015697"/>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 name="Google Shape;42;p4"/>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7">
  <p:cSld name="CUSTOM_38">
    <p:spTree>
      <p:nvGrpSpPr>
        <p:cNvPr id="314" name="Shape 314"/>
        <p:cNvGrpSpPr/>
        <p:nvPr/>
      </p:nvGrpSpPr>
      <p:grpSpPr>
        <a:xfrm>
          <a:off x="0" y="0"/>
          <a:ext cx="0" cy="0"/>
          <a:chOff x="0" y="0"/>
          <a:chExt cx="0" cy="0"/>
        </a:xfrm>
      </p:grpSpPr>
      <p:sp>
        <p:nvSpPr>
          <p:cNvPr id="315" name="Google Shape;315;p31"/>
          <p:cNvSpPr/>
          <p:nvPr/>
        </p:nvSpPr>
        <p:spPr>
          <a:xfrm flipH="1" rot="3394465">
            <a:off x="3077084" y="3433218"/>
            <a:ext cx="8703343" cy="5558223"/>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27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6" name="Google Shape;316;p31"/>
          <p:cNvSpPr/>
          <p:nvPr/>
        </p:nvSpPr>
        <p:spPr>
          <a:xfrm>
            <a:off x="5867027" y="-1243497"/>
            <a:ext cx="7065492" cy="5396392"/>
          </a:xfrm>
          <a:custGeom>
            <a:rect b="b" l="l" r="r" t="t"/>
            <a:pathLst>
              <a:path extrusionOk="0" h="29633" w="38799">
                <a:moveTo>
                  <a:pt x="24862" y="1"/>
                </a:moveTo>
                <a:cubicBezTo>
                  <a:pt x="17606" y="1"/>
                  <a:pt x="2522" y="6530"/>
                  <a:pt x="2408" y="6818"/>
                </a:cubicBezTo>
                <a:cubicBezTo>
                  <a:pt x="0" y="12908"/>
                  <a:pt x="709" y="23105"/>
                  <a:pt x="5362" y="28314"/>
                </a:cubicBezTo>
                <a:cubicBezTo>
                  <a:pt x="6190" y="29241"/>
                  <a:pt x="7638" y="29632"/>
                  <a:pt x="9471" y="29632"/>
                </a:cubicBezTo>
                <a:cubicBezTo>
                  <a:pt x="17936" y="29632"/>
                  <a:pt x="34625" y="21288"/>
                  <a:pt x="36508" y="18846"/>
                </a:cubicBezTo>
                <a:cubicBezTo>
                  <a:pt x="38798" y="15872"/>
                  <a:pt x="32779" y="1993"/>
                  <a:pt x="26923" y="249"/>
                </a:cubicBezTo>
                <a:cubicBezTo>
                  <a:pt x="26348" y="78"/>
                  <a:pt x="25651" y="1"/>
                  <a:pt x="24862" y="1"/>
                </a:cubicBezTo>
                <a:close/>
              </a:path>
            </a:pathLst>
          </a:custGeom>
          <a:solidFill>
            <a:schemeClr val="accent3">
              <a:alpha val="2549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7" name="Google Shape;317;p31"/>
          <p:cNvSpPr/>
          <p:nvPr/>
        </p:nvSpPr>
        <p:spPr>
          <a:xfrm rot="3952094">
            <a:off x="4681686" y="-32116"/>
            <a:ext cx="7826127" cy="2877868"/>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 name="Google Shape;318;p31"/>
          <p:cNvSpPr/>
          <p:nvPr/>
        </p:nvSpPr>
        <p:spPr>
          <a:xfrm flipH="1" rot="-649760">
            <a:off x="7075142" y="-713258"/>
            <a:ext cx="4974484" cy="1490372"/>
          </a:xfrm>
          <a:custGeom>
            <a:rect b="b" l="l" r="r" t="t"/>
            <a:pathLst>
              <a:path extrusionOk="0" h="14730" w="49165">
                <a:moveTo>
                  <a:pt x="10042" y="1"/>
                </a:moveTo>
                <a:cubicBezTo>
                  <a:pt x="7738" y="1"/>
                  <a:pt x="5495" y="326"/>
                  <a:pt x="4009" y="1712"/>
                </a:cubicBezTo>
                <a:cubicBezTo>
                  <a:pt x="1833" y="3743"/>
                  <a:pt x="1312" y="7198"/>
                  <a:pt x="759" y="9976"/>
                </a:cubicBezTo>
                <a:cubicBezTo>
                  <a:pt x="1" y="13802"/>
                  <a:pt x="5815" y="14642"/>
                  <a:pt x="11014" y="14723"/>
                </a:cubicBezTo>
                <a:cubicBezTo>
                  <a:pt x="11312" y="14728"/>
                  <a:pt x="11609" y="14730"/>
                  <a:pt x="11901" y="14730"/>
                </a:cubicBezTo>
                <a:cubicBezTo>
                  <a:pt x="14717" y="14730"/>
                  <a:pt x="17219" y="14537"/>
                  <a:pt x="18198" y="14531"/>
                </a:cubicBezTo>
                <a:cubicBezTo>
                  <a:pt x="20643" y="14515"/>
                  <a:pt x="23088" y="14508"/>
                  <a:pt x="25533" y="14508"/>
                </a:cubicBezTo>
                <a:cubicBezTo>
                  <a:pt x="31860" y="14508"/>
                  <a:pt x="38186" y="14553"/>
                  <a:pt x="44512" y="14593"/>
                </a:cubicBezTo>
                <a:cubicBezTo>
                  <a:pt x="44551" y="14593"/>
                  <a:pt x="44589" y="14594"/>
                  <a:pt x="44628" y="14594"/>
                </a:cubicBezTo>
                <a:cubicBezTo>
                  <a:pt x="45065" y="14594"/>
                  <a:pt x="45520" y="14568"/>
                  <a:pt x="45879" y="14323"/>
                </a:cubicBezTo>
                <a:cubicBezTo>
                  <a:pt x="46214" y="14095"/>
                  <a:pt x="46403" y="13708"/>
                  <a:pt x="46569" y="13337"/>
                </a:cubicBezTo>
                <a:cubicBezTo>
                  <a:pt x="47681" y="10865"/>
                  <a:pt x="49165" y="7692"/>
                  <a:pt x="48504" y="4911"/>
                </a:cubicBezTo>
                <a:cubicBezTo>
                  <a:pt x="47559" y="915"/>
                  <a:pt x="42091" y="691"/>
                  <a:pt x="37832" y="691"/>
                </a:cubicBezTo>
                <a:cubicBezTo>
                  <a:pt x="37295" y="691"/>
                  <a:pt x="36777" y="694"/>
                  <a:pt x="36289" y="694"/>
                </a:cubicBezTo>
                <a:cubicBezTo>
                  <a:pt x="35639" y="694"/>
                  <a:pt x="35044" y="688"/>
                  <a:pt x="34531" y="658"/>
                </a:cubicBezTo>
                <a:cubicBezTo>
                  <a:pt x="29340" y="361"/>
                  <a:pt x="24149" y="242"/>
                  <a:pt x="18952" y="242"/>
                </a:cubicBezTo>
                <a:cubicBezTo>
                  <a:pt x="17950" y="242"/>
                  <a:pt x="16949" y="246"/>
                  <a:pt x="15946" y="255"/>
                </a:cubicBezTo>
                <a:cubicBezTo>
                  <a:pt x="15904" y="255"/>
                  <a:pt x="15862" y="255"/>
                  <a:pt x="15819" y="255"/>
                </a:cubicBezTo>
                <a:cubicBezTo>
                  <a:pt x="14168" y="255"/>
                  <a:pt x="12081" y="1"/>
                  <a:pt x="10042" y="1"/>
                </a:cubicBezTo>
                <a:close/>
              </a:path>
            </a:pathLst>
          </a:custGeom>
          <a:solidFill>
            <a:schemeClr val="accent3">
              <a:alpha val="3450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 name="Google Shape;319;p31"/>
          <p:cNvSpPr/>
          <p:nvPr/>
        </p:nvSpPr>
        <p:spPr>
          <a:xfrm rot="813319">
            <a:off x="-2477752" y="-3074323"/>
            <a:ext cx="6402109" cy="5689153"/>
          </a:xfrm>
          <a:custGeom>
            <a:rect b="b" l="l" r="r" t="t"/>
            <a:pathLst>
              <a:path extrusionOk="0" h="28248" w="31788">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0" name="Google Shape;320;p31"/>
          <p:cNvSpPr/>
          <p:nvPr/>
        </p:nvSpPr>
        <p:spPr>
          <a:xfrm rot="-10285603">
            <a:off x="-4701904" y="3752842"/>
            <a:ext cx="7471761" cy="4771864"/>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27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 name="Google Shape;321;p31"/>
          <p:cNvSpPr/>
          <p:nvPr/>
        </p:nvSpPr>
        <p:spPr>
          <a:xfrm rot="-7426355">
            <a:off x="-4666092" y="1132830"/>
            <a:ext cx="7826046" cy="2877838"/>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2" name="Google Shape;322;p31"/>
          <p:cNvSpPr txBox="1"/>
          <p:nvPr>
            <p:ph type="title"/>
          </p:nvPr>
        </p:nvSpPr>
        <p:spPr>
          <a:xfrm flipH="1">
            <a:off x="719925" y="437700"/>
            <a:ext cx="7704000" cy="657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sz="3000">
                <a:latin typeface="Kulim Park"/>
                <a:ea typeface="Kulim Park"/>
                <a:cs typeface="Kulim Park"/>
                <a:sym typeface="Kulim Park"/>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323" name="Google Shape;323;p31"/>
          <p:cNvSpPr txBox="1"/>
          <p:nvPr>
            <p:ph idx="1" type="body"/>
          </p:nvPr>
        </p:nvSpPr>
        <p:spPr>
          <a:xfrm>
            <a:off x="1545450" y="1330100"/>
            <a:ext cx="6053100" cy="3375900"/>
          </a:xfrm>
          <a:prstGeom prst="rect">
            <a:avLst/>
          </a:prstGeom>
          <a:noFill/>
          <a:ln>
            <a:noFill/>
          </a:ln>
        </p:spPr>
        <p:txBody>
          <a:bodyPr anchorCtr="0" anchor="t" bIns="91425" lIns="91425" spcFirstLastPara="1" rIns="91425" wrap="square" tIns="91425">
            <a:noAutofit/>
          </a:bodyPr>
          <a:lstStyle>
            <a:lvl1pPr indent="-330200" lvl="0" marL="457200" algn="ctr">
              <a:lnSpc>
                <a:spcPct val="100000"/>
              </a:lnSpc>
              <a:spcBef>
                <a:spcPts val="0"/>
              </a:spcBef>
              <a:spcAft>
                <a:spcPts val="0"/>
              </a:spcAft>
              <a:buSzPts val="1600"/>
              <a:buChar char="●"/>
              <a:defRPr/>
            </a:lvl1pPr>
            <a:lvl2pPr indent="-330200" lvl="1" marL="914400" algn="ctr">
              <a:lnSpc>
                <a:spcPct val="100000"/>
              </a:lnSpc>
              <a:spcBef>
                <a:spcPts val="0"/>
              </a:spcBef>
              <a:spcAft>
                <a:spcPts val="0"/>
              </a:spcAft>
              <a:buSzPts val="1600"/>
              <a:buChar char="○"/>
              <a:defRPr/>
            </a:lvl2pPr>
            <a:lvl3pPr indent="-330200" lvl="2" marL="1371600" algn="ctr">
              <a:lnSpc>
                <a:spcPct val="100000"/>
              </a:lnSpc>
              <a:spcBef>
                <a:spcPts val="1600"/>
              </a:spcBef>
              <a:spcAft>
                <a:spcPts val="0"/>
              </a:spcAft>
              <a:buSzPts val="1600"/>
              <a:buChar char="■"/>
              <a:defRPr/>
            </a:lvl3pPr>
            <a:lvl4pPr indent="-330200" lvl="3" marL="1828800" algn="ctr">
              <a:lnSpc>
                <a:spcPct val="100000"/>
              </a:lnSpc>
              <a:spcBef>
                <a:spcPts val="1600"/>
              </a:spcBef>
              <a:spcAft>
                <a:spcPts val="0"/>
              </a:spcAft>
              <a:buSzPts val="1600"/>
              <a:buChar char="●"/>
              <a:defRPr/>
            </a:lvl4pPr>
            <a:lvl5pPr indent="-330200" lvl="4" marL="2286000" algn="ctr">
              <a:lnSpc>
                <a:spcPct val="100000"/>
              </a:lnSpc>
              <a:spcBef>
                <a:spcPts val="1600"/>
              </a:spcBef>
              <a:spcAft>
                <a:spcPts val="0"/>
              </a:spcAft>
              <a:buSzPts val="1600"/>
              <a:buChar char="○"/>
              <a:defRPr/>
            </a:lvl5pPr>
            <a:lvl6pPr indent="-330200" lvl="5" marL="2743200" algn="ctr">
              <a:lnSpc>
                <a:spcPct val="100000"/>
              </a:lnSpc>
              <a:spcBef>
                <a:spcPts val="1600"/>
              </a:spcBef>
              <a:spcAft>
                <a:spcPts val="0"/>
              </a:spcAft>
              <a:buSzPts val="1600"/>
              <a:buChar char="■"/>
              <a:defRPr/>
            </a:lvl6pPr>
            <a:lvl7pPr indent="-330200" lvl="6" marL="3200400" algn="ctr">
              <a:lnSpc>
                <a:spcPct val="100000"/>
              </a:lnSpc>
              <a:spcBef>
                <a:spcPts val="1600"/>
              </a:spcBef>
              <a:spcAft>
                <a:spcPts val="0"/>
              </a:spcAft>
              <a:buSzPts val="1600"/>
              <a:buChar char="●"/>
              <a:defRPr/>
            </a:lvl7pPr>
            <a:lvl8pPr indent="-330200" lvl="7" marL="3657600" algn="ctr">
              <a:lnSpc>
                <a:spcPct val="100000"/>
              </a:lnSpc>
              <a:spcBef>
                <a:spcPts val="1600"/>
              </a:spcBef>
              <a:spcAft>
                <a:spcPts val="0"/>
              </a:spcAft>
              <a:buSzPts val="1600"/>
              <a:buChar char="○"/>
              <a:defRPr/>
            </a:lvl8pPr>
            <a:lvl9pPr indent="-330200" lvl="8" marL="4114800" algn="ctr">
              <a:lnSpc>
                <a:spcPct val="100000"/>
              </a:lnSpc>
              <a:spcBef>
                <a:spcPts val="1600"/>
              </a:spcBef>
              <a:spcAft>
                <a:spcPts val="1600"/>
              </a:spcAft>
              <a:buSzPts val="1600"/>
              <a:buChar char="■"/>
              <a:defRPr/>
            </a:lvl9pPr>
          </a:lstStyle>
          <a:p/>
        </p:txBody>
      </p:sp>
      <p:sp>
        <p:nvSpPr>
          <p:cNvPr id="324" name="Google Shape;324;p3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CUSTOM_19">
    <p:spTree>
      <p:nvGrpSpPr>
        <p:cNvPr id="325" name="Shape 325"/>
        <p:cNvGrpSpPr/>
        <p:nvPr/>
      </p:nvGrpSpPr>
      <p:grpSpPr>
        <a:xfrm>
          <a:off x="0" y="0"/>
          <a:ext cx="0" cy="0"/>
          <a:chOff x="0" y="0"/>
          <a:chExt cx="0" cy="0"/>
        </a:xfrm>
      </p:grpSpPr>
      <p:sp>
        <p:nvSpPr>
          <p:cNvPr id="326" name="Google Shape;326;p32"/>
          <p:cNvSpPr txBox="1"/>
          <p:nvPr>
            <p:ph type="title"/>
          </p:nvPr>
        </p:nvSpPr>
        <p:spPr>
          <a:xfrm flipH="1">
            <a:off x="720000" y="438912"/>
            <a:ext cx="7704000" cy="572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327" name="Google Shape;327;p32"/>
          <p:cNvSpPr txBox="1"/>
          <p:nvPr>
            <p:ph idx="2" type="title"/>
          </p:nvPr>
        </p:nvSpPr>
        <p:spPr>
          <a:xfrm>
            <a:off x="4572012" y="3186751"/>
            <a:ext cx="2325300" cy="487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500"/>
              <a:buNone/>
              <a:defRPr sz="2000">
                <a:latin typeface="Kulim Park"/>
                <a:ea typeface="Kulim Park"/>
                <a:cs typeface="Kulim Park"/>
                <a:sym typeface="Kulim Park"/>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328" name="Google Shape;328;p32"/>
          <p:cNvSpPr txBox="1"/>
          <p:nvPr>
            <p:ph idx="1" type="subTitle"/>
          </p:nvPr>
        </p:nvSpPr>
        <p:spPr>
          <a:xfrm>
            <a:off x="4572037" y="3694826"/>
            <a:ext cx="2325300" cy="623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atin typeface="Manrope"/>
                <a:ea typeface="Manrope"/>
                <a:cs typeface="Manrope"/>
                <a:sym typeface="Manrop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329" name="Google Shape;329;p32"/>
          <p:cNvSpPr txBox="1"/>
          <p:nvPr>
            <p:ph idx="3" type="title"/>
          </p:nvPr>
        </p:nvSpPr>
        <p:spPr>
          <a:xfrm>
            <a:off x="4572000" y="1747851"/>
            <a:ext cx="2325300" cy="487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500"/>
              <a:buNone/>
              <a:defRPr sz="2000">
                <a:latin typeface="Kulim Park"/>
                <a:ea typeface="Kulim Park"/>
                <a:cs typeface="Kulim Park"/>
                <a:sym typeface="Kulim Park"/>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330" name="Google Shape;330;p32"/>
          <p:cNvSpPr txBox="1"/>
          <p:nvPr>
            <p:ph idx="4" type="subTitle"/>
          </p:nvPr>
        </p:nvSpPr>
        <p:spPr>
          <a:xfrm>
            <a:off x="4572025" y="2255926"/>
            <a:ext cx="2325300" cy="623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atin typeface="Manrope"/>
                <a:ea typeface="Manrope"/>
                <a:cs typeface="Manrope"/>
                <a:sym typeface="Manrop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331" name="Google Shape;331;p32"/>
          <p:cNvSpPr/>
          <p:nvPr/>
        </p:nvSpPr>
        <p:spPr>
          <a:xfrm flipH="1" rot="-813319">
            <a:off x="7030742" y="-1425723"/>
            <a:ext cx="6402109" cy="5689153"/>
          </a:xfrm>
          <a:custGeom>
            <a:rect b="b" l="l" r="r" t="t"/>
            <a:pathLst>
              <a:path extrusionOk="0" h="28248" w="31788">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2" name="Google Shape;332;p32"/>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333" name="Shape 333"/>
        <p:cNvGrpSpPr/>
        <p:nvPr/>
      </p:nvGrpSpPr>
      <p:grpSpPr>
        <a:xfrm>
          <a:off x="0" y="0"/>
          <a:ext cx="0" cy="0"/>
          <a:chOff x="0" y="0"/>
          <a:chExt cx="0" cy="0"/>
        </a:xfrm>
      </p:grpSpPr>
      <p:sp>
        <p:nvSpPr>
          <p:cNvPr id="334" name="Google Shape;334;p33"/>
          <p:cNvSpPr/>
          <p:nvPr/>
        </p:nvSpPr>
        <p:spPr>
          <a:xfrm rot="-10285629">
            <a:off x="6057524" y="-2124373"/>
            <a:ext cx="9471588" cy="6049060"/>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27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5" name="Google Shape;335;p33"/>
          <p:cNvSpPr/>
          <p:nvPr/>
        </p:nvSpPr>
        <p:spPr>
          <a:xfrm flipH="1">
            <a:off x="7942003" y="1004988"/>
            <a:ext cx="5766771" cy="3682967"/>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dk2">
              <a:alpha val="1254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 name="Google Shape;336;p33"/>
          <p:cNvSpPr/>
          <p:nvPr/>
        </p:nvSpPr>
        <p:spPr>
          <a:xfrm rot="2839443">
            <a:off x="-308418" y="2442034"/>
            <a:ext cx="6402141" cy="5689181"/>
          </a:xfrm>
          <a:custGeom>
            <a:rect b="b" l="l" r="r" t="t"/>
            <a:pathLst>
              <a:path extrusionOk="0" h="28248" w="31788">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 name="Google Shape;337;p33"/>
          <p:cNvSpPr/>
          <p:nvPr/>
        </p:nvSpPr>
        <p:spPr>
          <a:xfrm rot="9405665">
            <a:off x="-4880740" y="1281181"/>
            <a:ext cx="7310152" cy="6849835"/>
          </a:xfrm>
          <a:custGeom>
            <a:rect b="b" l="l" r="r" t="t"/>
            <a:pathLst>
              <a:path extrusionOk="0" h="87424" w="93299">
                <a:moveTo>
                  <a:pt x="34162" y="1"/>
                </a:moveTo>
                <a:cubicBezTo>
                  <a:pt x="24245" y="1"/>
                  <a:pt x="25039" y="12520"/>
                  <a:pt x="13717" y="17147"/>
                </a:cubicBezTo>
                <a:cubicBezTo>
                  <a:pt x="1" y="22753"/>
                  <a:pt x="25599" y="33483"/>
                  <a:pt x="18923" y="50349"/>
                </a:cubicBezTo>
                <a:cubicBezTo>
                  <a:pt x="13077" y="65115"/>
                  <a:pt x="23069" y="87424"/>
                  <a:pt x="32143" y="87424"/>
                </a:cubicBezTo>
                <a:cubicBezTo>
                  <a:pt x="33432" y="87424"/>
                  <a:pt x="34703" y="86974"/>
                  <a:pt x="35906" y="85988"/>
                </a:cubicBezTo>
                <a:cubicBezTo>
                  <a:pt x="38841" y="83585"/>
                  <a:pt x="41192" y="82952"/>
                  <a:pt x="43240" y="82952"/>
                </a:cubicBezTo>
                <a:cubicBezTo>
                  <a:pt x="45526" y="82952"/>
                  <a:pt x="47435" y="83741"/>
                  <a:pt x="49356" y="83741"/>
                </a:cubicBezTo>
                <a:cubicBezTo>
                  <a:pt x="51391" y="83741"/>
                  <a:pt x="53441" y="82856"/>
                  <a:pt x="55968" y="79208"/>
                </a:cubicBezTo>
                <a:cubicBezTo>
                  <a:pt x="79663" y="45004"/>
                  <a:pt x="87416" y="44135"/>
                  <a:pt x="87416" y="44135"/>
                </a:cubicBezTo>
                <a:cubicBezTo>
                  <a:pt x="93298" y="21497"/>
                  <a:pt x="60858" y="9397"/>
                  <a:pt x="42111" y="1875"/>
                </a:cubicBezTo>
                <a:cubicBezTo>
                  <a:pt x="38838" y="561"/>
                  <a:pt x="36260" y="1"/>
                  <a:pt x="34162" y="1"/>
                </a:cubicBezTo>
                <a:close/>
              </a:path>
            </a:pathLst>
          </a:custGeom>
          <a:solidFill>
            <a:schemeClr val="accent3">
              <a:alpha val="3333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 name="Google Shape;338;p33"/>
          <p:cNvSpPr/>
          <p:nvPr/>
        </p:nvSpPr>
        <p:spPr>
          <a:xfrm rot="-1478505">
            <a:off x="-2334601" y="-1000036"/>
            <a:ext cx="7826136" cy="2877871"/>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9" name="Google Shape;339;p33"/>
          <p:cNvSpPr/>
          <p:nvPr/>
        </p:nvSpPr>
        <p:spPr>
          <a:xfrm flipH="1" rot="9555841">
            <a:off x="7801702" y="1808506"/>
            <a:ext cx="8200942" cy="3015697"/>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 name="Google Shape;340;p33"/>
          <p:cNvSpPr txBox="1"/>
          <p:nvPr>
            <p:ph type="title"/>
          </p:nvPr>
        </p:nvSpPr>
        <p:spPr>
          <a:xfrm>
            <a:off x="719925" y="437700"/>
            <a:ext cx="7704000" cy="657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sz="3000">
                <a:latin typeface="Kulim Park"/>
                <a:ea typeface="Kulim Park"/>
                <a:cs typeface="Kulim Park"/>
                <a:sym typeface="Kulim Park"/>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341" name="Google Shape;341;p33"/>
          <p:cNvSpPr txBox="1"/>
          <p:nvPr>
            <p:ph idx="2" type="title"/>
          </p:nvPr>
        </p:nvSpPr>
        <p:spPr>
          <a:xfrm>
            <a:off x="1164025" y="1617575"/>
            <a:ext cx="2045700" cy="487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500"/>
              <a:buNone/>
              <a:defRPr sz="2000">
                <a:latin typeface="Kulim Park"/>
                <a:ea typeface="Kulim Park"/>
                <a:cs typeface="Kulim Park"/>
                <a:sym typeface="Kulim Park"/>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342" name="Google Shape;342;p33"/>
          <p:cNvSpPr txBox="1"/>
          <p:nvPr>
            <p:ph idx="1" type="subTitle"/>
          </p:nvPr>
        </p:nvSpPr>
        <p:spPr>
          <a:xfrm>
            <a:off x="1164075" y="2151959"/>
            <a:ext cx="2045700" cy="999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atin typeface="Manrope"/>
                <a:ea typeface="Manrope"/>
                <a:cs typeface="Manrope"/>
                <a:sym typeface="Manrop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343" name="Google Shape;343;p33"/>
          <p:cNvSpPr txBox="1"/>
          <p:nvPr>
            <p:ph idx="3" type="title"/>
          </p:nvPr>
        </p:nvSpPr>
        <p:spPr>
          <a:xfrm>
            <a:off x="3549063" y="1617575"/>
            <a:ext cx="2045700" cy="487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500"/>
              <a:buNone/>
              <a:defRPr sz="2000">
                <a:latin typeface="Kulim Park"/>
                <a:ea typeface="Kulim Park"/>
                <a:cs typeface="Kulim Park"/>
                <a:sym typeface="Kulim Park"/>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344" name="Google Shape;344;p33"/>
          <p:cNvSpPr txBox="1"/>
          <p:nvPr>
            <p:ph idx="4" type="subTitle"/>
          </p:nvPr>
        </p:nvSpPr>
        <p:spPr>
          <a:xfrm>
            <a:off x="3549150" y="2151959"/>
            <a:ext cx="2045700" cy="999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atin typeface="Manrope"/>
                <a:ea typeface="Manrope"/>
                <a:cs typeface="Manrope"/>
                <a:sym typeface="Manrop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345" name="Google Shape;345;p33"/>
          <p:cNvSpPr txBox="1"/>
          <p:nvPr>
            <p:ph idx="5" type="title"/>
          </p:nvPr>
        </p:nvSpPr>
        <p:spPr>
          <a:xfrm>
            <a:off x="5934100" y="1617575"/>
            <a:ext cx="2045700" cy="487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500"/>
              <a:buNone/>
              <a:defRPr sz="2000">
                <a:latin typeface="Kulim Park"/>
                <a:ea typeface="Kulim Park"/>
                <a:cs typeface="Kulim Park"/>
                <a:sym typeface="Kulim Park"/>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346" name="Google Shape;346;p33"/>
          <p:cNvSpPr txBox="1"/>
          <p:nvPr>
            <p:ph idx="6" type="subTitle"/>
          </p:nvPr>
        </p:nvSpPr>
        <p:spPr>
          <a:xfrm>
            <a:off x="5934225" y="2151959"/>
            <a:ext cx="2045700" cy="999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atin typeface="Manrope"/>
                <a:ea typeface="Manrope"/>
                <a:cs typeface="Manrope"/>
                <a:sym typeface="Manrop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347" name="Google Shape;347;p3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22">
    <p:spTree>
      <p:nvGrpSpPr>
        <p:cNvPr id="348" name="Shape 348"/>
        <p:cNvGrpSpPr/>
        <p:nvPr/>
      </p:nvGrpSpPr>
      <p:grpSpPr>
        <a:xfrm>
          <a:off x="0" y="0"/>
          <a:ext cx="0" cy="0"/>
          <a:chOff x="0" y="0"/>
          <a:chExt cx="0" cy="0"/>
        </a:xfrm>
      </p:grpSpPr>
      <p:sp>
        <p:nvSpPr>
          <p:cNvPr id="349" name="Google Shape;349;p34"/>
          <p:cNvSpPr/>
          <p:nvPr/>
        </p:nvSpPr>
        <p:spPr>
          <a:xfrm flipH="1" rot="10285629">
            <a:off x="-7063092" y="-2367548"/>
            <a:ext cx="9471588" cy="6049060"/>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27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0" name="Google Shape;350;p34"/>
          <p:cNvSpPr/>
          <p:nvPr/>
        </p:nvSpPr>
        <p:spPr>
          <a:xfrm>
            <a:off x="-4432130" y="1685938"/>
            <a:ext cx="5766771" cy="3682967"/>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dk2">
              <a:alpha val="1254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1" name="Google Shape;351;p34"/>
          <p:cNvSpPr/>
          <p:nvPr/>
        </p:nvSpPr>
        <p:spPr>
          <a:xfrm flipH="1" rot="-2839443">
            <a:off x="2550622" y="3252659"/>
            <a:ext cx="6402141" cy="5689181"/>
          </a:xfrm>
          <a:custGeom>
            <a:rect b="b" l="l" r="r" t="t"/>
            <a:pathLst>
              <a:path extrusionOk="0" h="28248" w="31788">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2" name="Google Shape;352;p34"/>
          <p:cNvSpPr/>
          <p:nvPr/>
        </p:nvSpPr>
        <p:spPr>
          <a:xfrm flipH="1" rot="-10305679">
            <a:off x="6458116" y="671626"/>
            <a:ext cx="7310080" cy="6849767"/>
          </a:xfrm>
          <a:custGeom>
            <a:rect b="b" l="l" r="r" t="t"/>
            <a:pathLst>
              <a:path extrusionOk="0" h="87424" w="93299">
                <a:moveTo>
                  <a:pt x="34162" y="1"/>
                </a:moveTo>
                <a:cubicBezTo>
                  <a:pt x="24245" y="1"/>
                  <a:pt x="25039" y="12520"/>
                  <a:pt x="13717" y="17147"/>
                </a:cubicBezTo>
                <a:cubicBezTo>
                  <a:pt x="1" y="22753"/>
                  <a:pt x="25599" y="33483"/>
                  <a:pt x="18923" y="50349"/>
                </a:cubicBezTo>
                <a:cubicBezTo>
                  <a:pt x="13077" y="65115"/>
                  <a:pt x="23069" y="87424"/>
                  <a:pt x="32143" y="87424"/>
                </a:cubicBezTo>
                <a:cubicBezTo>
                  <a:pt x="33432" y="87424"/>
                  <a:pt x="34703" y="86974"/>
                  <a:pt x="35906" y="85988"/>
                </a:cubicBezTo>
                <a:cubicBezTo>
                  <a:pt x="38841" y="83585"/>
                  <a:pt x="41192" y="82952"/>
                  <a:pt x="43240" y="82952"/>
                </a:cubicBezTo>
                <a:cubicBezTo>
                  <a:pt x="45526" y="82952"/>
                  <a:pt x="47435" y="83741"/>
                  <a:pt x="49356" y="83741"/>
                </a:cubicBezTo>
                <a:cubicBezTo>
                  <a:pt x="51391" y="83741"/>
                  <a:pt x="53441" y="82856"/>
                  <a:pt x="55968" y="79208"/>
                </a:cubicBezTo>
                <a:cubicBezTo>
                  <a:pt x="79663" y="45004"/>
                  <a:pt x="87416" y="44135"/>
                  <a:pt x="87416" y="44135"/>
                </a:cubicBezTo>
                <a:cubicBezTo>
                  <a:pt x="93298" y="21497"/>
                  <a:pt x="60858" y="9397"/>
                  <a:pt x="42111" y="1875"/>
                </a:cubicBezTo>
                <a:cubicBezTo>
                  <a:pt x="38838" y="561"/>
                  <a:pt x="36260" y="1"/>
                  <a:pt x="34162" y="1"/>
                </a:cubicBezTo>
                <a:close/>
              </a:path>
            </a:pathLst>
          </a:custGeom>
          <a:solidFill>
            <a:schemeClr val="accent3">
              <a:alpha val="3333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3" name="Google Shape;353;p34"/>
          <p:cNvSpPr/>
          <p:nvPr/>
        </p:nvSpPr>
        <p:spPr>
          <a:xfrm flipH="1" rot="1478505">
            <a:off x="3777012" y="-1076247"/>
            <a:ext cx="7826136" cy="2877871"/>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4" name="Google Shape;354;p34"/>
          <p:cNvSpPr/>
          <p:nvPr/>
        </p:nvSpPr>
        <p:spPr>
          <a:xfrm rot="-9555841">
            <a:off x="-6505500" y="2494306"/>
            <a:ext cx="8200942" cy="3015697"/>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 name="Google Shape;355;p34"/>
          <p:cNvSpPr txBox="1"/>
          <p:nvPr>
            <p:ph type="title"/>
          </p:nvPr>
        </p:nvSpPr>
        <p:spPr>
          <a:xfrm>
            <a:off x="719925" y="437700"/>
            <a:ext cx="7704000" cy="657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sz="3000">
                <a:latin typeface="Kulim Park"/>
                <a:ea typeface="Kulim Park"/>
                <a:cs typeface="Kulim Park"/>
                <a:sym typeface="Kulim Park"/>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356" name="Google Shape;356;p34"/>
          <p:cNvSpPr txBox="1"/>
          <p:nvPr>
            <p:ph idx="2" type="title"/>
          </p:nvPr>
        </p:nvSpPr>
        <p:spPr>
          <a:xfrm>
            <a:off x="1164025" y="2912975"/>
            <a:ext cx="2045700" cy="487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500"/>
              <a:buNone/>
              <a:defRPr sz="2000">
                <a:latin typeface="Kulim Park"/>
                <a:ea typeface="Kulim Park"/>
                <a:cs typeface="Kulim Park"/>
                <a:sym typeface="Kulim Park"/>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357" name="Google Shape;357;p34"/>
          <p:cNvSpPr txBox="1"/>
          <p:nvPr>
            <p:ph idx="1" type="subTitle"/>
          </p:nvPr>
        </p:nvSpPr>
        <p:spPr>
          <a:xfrm>
            <a:off x="1164075" y="3447359"/>
            <a:ext cx="2045700" cy="999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atin typeface="Manrope"/>
                <a:ea typeface="Manrope"/>
                <a:cs typeface="Manrope"/>
                <a:sym typeface="Manrop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358" name="Google Shape;358;p34"/>
          <p:cNvSpPr txBox="1"/>
          <p:nvPr>
            <p:ph idx="3" type="title"/>
          </p:nvPr>
        </p:nvSpPr>
        <p:spPr>
          <a:xfrm>
            <a:off x="3549063" y="2379575"/>
            <a:ext cx="2045700" cy="487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500"/>
              <a:buNone/>
              <a:defRPr sz="2000">
                <a:latin typeface="Kulim Park"/>
                <a:ea typeface="Kulim Park"/>
                <a:cs typeface="Kulim Park"/>
                <a:sym typeface="Kulim Park"/>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359" name="Google Shape;359;p34"/>
          <p:cNvSpPr txBox="1"/>
          <p:nvPr>
            <p:ph idx="4" type="subTitle"/>
          </p:nvPr>
        </p:nvSpPr>
        <p:spPr>
          <a:xfrm>
            <a:off x="3549150" y="2913959"/>
            <a:ext cx="2045700" cy="999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atin typeface="Manrope"/>
                <a:ea typeface="Manrope"/>
                <a:cs typeface="Manrope"/>
                <a:sym typeface="Manrop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360" name="Google Shape;360;p34"/>
          <p:cNvSpPr txBox="1"/>
          <p:nvPr>
            <p:ph idx="5" type="title"/>
          </p:nvPr>
        </p:nvSpPr>
        <p:spPr>
          <a:xfrm>
            <a:off x="5934100" y="2912975"/>
            <a:ext cx="2045700" cy="487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500"/>
              <a:buNone/>
              <a:defRPr sz="2000">
                <a:latin typeface="Kulim Park"/>
                <a:ea typeface="Kulim Park"/>
                <a:cs typeface="Kulim Park"/>
                <a:sym typeface="Kulim Park"/>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361" name="Google Shape;361;p34"/>
          <p:cNvSpPr txBox="1"/>
          <p:nvPr>
            <p:ph idx="6" type="subTitle"/>
          </p:nvPr>
        </p:nvSpPr>
        <p:spPr>
          <a:xfrm>
            <a:off x="5934225" y="3447359"/>
            <a:ext cx="2045700" cy="999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atin typeface="Manrope"/>
                <a:ea typeface="Manrope"/>
                <a:cs typeface="Manrope"/>
                <a:sym typeface="Manrop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362" name="Google Shape;362;p34"/>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2">
  <p:cSld name="CUSTOM_34">
    <p:spTree>
      <p:nvGrpSpPr>
        <p:cNvPr id="363" name="Shape 363"/>
        <p:cNvGrpSpPr/>
        <p:nvPr/>
      </p:nvGrpSpPr>
      <p:grpSpPr>
        <a:xfrm>
          <a:off x="0" y="0"/>
          <a:ext cx="0" cy="0"/>
          <a:chOff x="0" y="0"/>
          <a:chExt cx="0" cy="0"/>
        </a:xfrm>
      </p:grpSpPr>
      <p:sp>
        <p:nvSpPr>
          <p:cNvPr id="364" name="Google Shape;364;p35"/>
          <p:cNvSpPr txBox="1"/>
          <p:nvPr>
            <p:ph type="title"/>
          </p:nvPr>
        </p:nvSpPr>
        <p:spPr>
          <a:xfrm>
            <a:off x="2077025" y="1518376"/>
            <a:ext cx="1815000" cy="487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500"/>
              <a:buNone/>
              <a:defRPr sz="2000">
                <a:latin typeface="Kulim Park"/>
                <a:ea typeface="Kulim Park"/>
                <a:cs typeface="Kulim Park"/>
                <a:sym typeface="Kulim Park"/>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365" name="Google Shape;365;p35"/>
          <p:cNvSpPr txBox="1"/>
          <p:nvPr>
            <p:ph idx="1" type="subTitle"/>
          </p:nvPr>
        </p:nvSpPr>
        <p:spPr>
          <a:xfrm>
            <a:off x="2077175" y="2063201"/>
            <a:ext cx="5909100" cy="413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atin typeface="Manrope"/>
                <a:ea typeface="Manrope"/>
                <a:cs typeface="Manrope"/>
                <a:sym typeface="Manrop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366" name="Google Shape;366;p35"/>
          <p:cNvSpPr txBox="1"/>
          <p:nvPr>
            <p:ph idx="2" type="title"/>
          </p:nvPr>
        </p:nvSpPr>
        <p:spPr>
          <a:xfrm>
            <a:off x="2077027" y="2577126"/>
            <a:ext cx="1815000" cy="487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500"/>
              <a:buNone/>
              <a:defRPr sz="2000">
                <a:latin typeface="Kulim Park"/>
                <a:ea typeface="Kulim Park"/>
                <a:cs typeface="Kulim Park"/>
                <a:sym typeface="Kulim Park"/>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367" name="Google Shape;367;p35"/>
          <p:cNvSpPr txBox="1"/>
          <p:nvPr>
            <p:ph idx="3" type="subTitle"/>
          </p:nvPr>
        </p:nvSpPr>
        <p:spPr>
          <a:xfrm>
            <a:off x="2077350" y="3121951"/>
            <a:ext cx="5908800" cy="413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atin typeface="Manrope"/>
                <a:ea typeface="Manrope"/>
                <a:cs typeface="Manrope"/>
                <a:sym typeface="Manrop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368" name="Google Shape;368;p35"/>
          <p:cNvSpPr txBox="1"/>
          <p:nvPr>
            <p:ph idx="4" type="title"/>
          </p:nvPr>
        </p:nvSpPr>
        <p:spPr>
          <a:xfrm>
            <a:off x="719925" y="437700"/>
            <a:ext cx="7704000" cy="657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sz="3000">
                <a:latin typeface="Kulim Park"/>
                <a:ea typeface="Kulim Park"/>
                <a:cs typeface="Kulim Park"/>
                <a:sym typeface="Kulim Park"/>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369" name="Google Shape;369;p35"/>
          <p:cNvSpPr/>
          <p:nvPr/>
        </p:nvSpPr>
        <p:spPr>
          <a:xfrm flipH="1" rot="10285629">
            <a:off x="-6531342" y="-2121798"/>
            <a:ext cx="9471588" cy="6049060"/>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27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0" name="Google Shape;370;p35"/>
          <p:cNvSpPr/>
          <p:nvPr/>
        </p:nvSpPr>
        <p:spPr>
          <a:xfrm>
            <a:off x="-4516430" y="1004988"/>
            <a:ext cx="5766771" cy="3682967"/>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dk2">
              <a:alpha val="1254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 name="Google Shape;371;p35"/>
          <p:cNvSpPr/>
          <p:nvPr/>
        </p:nvSpPr>
        <p:spPr>
          <a:xfrm flipH="1" rot="-2839443">
            <a:off x="877472" y="3220259"/>
            <a:ext cx="6402141" cy="5689181"/>
          </a:xfrm>
          <a:custGeom>
            <a:rect b="b" l="l" r="r" t="t"/>
            <a:pathLst>
              <a:path extrusionOk="0" h="28248" w="31788">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2" name="Google Shape;372;p35"/>
          <p:cNvSpPr/>
          <p:nvPr/>
        </p:nvSpPr>
        <p:spPr>
          <a:xfrm flipH="1" rot="-10305679">
            <a:off x="6411091" y="301976"/>
            <a:ext cx="7310080" cy="6849767"/>
          </a:xfrm>
          <a:custGeom>
            <a:rect b="b" l="l" r="r" t="t"/>
            <a:pathLst>
              <a:path extrusionOk="0" h="87424" w="93299">
                <a:moveTo>
                  <a:pt x="34162" y="1"/>
                </a:moveTo>
                <a:cubicBezTo>
                  <a:pt x="24245" y="1"/>
                  <a:pt x="25039" y="12520"/>
                  <a:pt x="13717" y="17147"/>
                </a:cubicBezTo>
                <a:cubicBezTo>
                  <a:pt x="1" y="22753"/>
                  <a:pt x="25599" y="33483"/>
                  <a:pt x="18923" y="50349"/>
                </a:cubicBezTo>
                <a:cubicBezTo>
                  <a:pt x="13077" y="65115"/>
                  <a:pt x="23069" y="87424"/>
                  <a:pt x="32143" y="87424"/>
                </a:cubicBezTo>
                <a:cubicBezTo>
                  <a:pt x="33432" y="87424"/>
                  <a:pt x="34703" y="86974"/>
                  <a:pt x="35906" y="85988"/>
                </a:cubicBezTo>
                <a:cubicBezTo>
                  <a:pt x="38841" y="83585"/>
                  <a:pt x="41192" y="82952"/>
                  <a:pt x="43240" y="82952"/>
                </a:cubicBezTo>
                <a:cubicBezTo>
                  <a:pt x="45526" y="82952"/>
                  <a:pt x="47435" y="83741"/>
                  <a:pt x="49356" y="83741"/>
                </a:cubicBezTo>
                <a:cubicBezTo>
                  <a:pt x="51391" y="83741"/>
                  <a:pt x="53441" y="82856"/>
                  <a:pt x="55968" y="79208"/>
                </a:cubicBezTo>
                <a:cubicBezTo>
                  <a:pt x="79663" y="45004"/>
                  <a:pt x="87416" y="44135"/>
                  <a:pt x="87416" y="44135"/>
                </a:cubicBezTo>
                <a:cubicBezTo>
                  <a:pt x="93298" y="21497"/>
                  <a:pt x="60858" y="9397"/>
                  <a:pt x="42111" y="1875"/>
                </a:cubicBezTo>
                <a:cubicBezTo>
                  <a:pt x="38838" y="561"/>
                  <a:pt x="36260" y="1"/>
                  <a:pt x="34162" y="1"/>
                </a:cubicBezTo>
                <a:close/>
              </a:path>
            </a:pathLst>
          </a:custGeom>
          <a:solidFill>
            <a:schemeClr val="accent3">
              <a:alpha val="3333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3" name="Google Shape;373;p35"/>
          <p:cNvSpPr/>
          <p:nvPr/>
        </p:nvSpPr>
        <p:spPr>
          <a:xfrm flipH="1" rot="3278516">
            <a:off x="4649136" y="-366101"/>
            <a:ext cx="7826271" cy="2877921"/>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4" name="Google Shape;374;p35"/>
          <p:cNvSpPr/>
          <p:nvPr/>
        </p:nvSpPr>
        <p:spPr>
          <a:xfrm rot="-9555841">
            <a:off x="-6466450" y="2570506"/>
            <a:ext cx="8200942" cy="3015697"/>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5" name="Google Shape;375;p35"/>
          <p:cNvSpPr txBox="1"/>
          <p:nvPr>
            <p:ph idx="5" type="title"/>
          </p:nvPr>
        </p:nvSpPr>
        <p:spPr>
          <a:xfrm>
            <a:off x="2077027" y="3635876"/>
            <a:ext cx="1815000" cy="487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500"/>
              <a:buNone/>
              <a:defRPr sz="2000">
                <a:latin typeface="Kulim Park"/>
                <a:ea typeface="Kulim Park"/>
                <a:cs typeface="Kulim Park"/>
                <a:sym typeface="Kulim Park"/>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376" name="Google Shape;376;p35"/>
          <p:cNvSpPr txBox="1"/>
          <p:nvPr>
            <p:ph idx="6" type="subTitle"/>
          </p:nvPr>
        </p:nvSpPr>
        <p:spPr>
          <a:xfrm>
            <a:off x="2077350" y="4180701"/>
            <a:ext cx="5908800" cy="413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atin typeface="Manrope"/>
                <a:ea typeface="Manrope"/>
                <a:cs typeface="Manrope"/>
                <a:sym typeface="Manrop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377" name="Google Shape;377;p35"/>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378" name="Shape 378"/>
        <p:cNvGrpSpPr/>
        <p:nvPr/>
      </p:nvGrpSpPr>
      <p:grpSpPr>
        <a:xfrm>
          <a:off x="0" y="0"/>
          <a:ext cx="0" cy="0"/>
          <a:chOff x="0" y="0"/>
          <a:chExt cx="0" cy="0"/>
        </a:xfrm>
      </p:grpSpPr>
      <p:sp>
        <p:nvSpPr>
          <p:cNvPr id="379" name="Google Shape;379;p36"/>
          <p:cNvSpPr/>
          <p:nvPr/>
        </p:nvSpPr>
        <p:spPr>
          <a:xfrm flipH="1" rot="4102360">
            <a:off x="-2512533" y="4030635"/>
            <a:ext cx="7471578" cy="4771747"/>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27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0" name="Google Shape;380;p36"/>
          <p:cNvSpPr/>
          <p:nvPr/>
        </p:nvSpPr>
        <p:spPr>
          <a:xfrm rot="813319">
            <a:off x="-4129602" y="-1737023"/>
            <a:ext cx="6402109" cy="5689153"/>
          </a:xfrm>
          <a:custGeom>
            <a:rect b="b" l="l" r="r" t="t"/>
            <a:pathLst>
              <a:path extrusionOk="0" h="28248" w="31788">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1" name="Google Shape;381;p36"/>
          <p:cNvSpPr/>
          <p:nvPr/>
        </p:nvSpPr>
        <p:spPr>
          <a:xfrm flipH="1" rot="3394465">
            <a:off x="5593334" y="2171418"/>
            <a:ext cx="8703343" cy="5558223"/>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5882"/>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2" name="Google Shape;382;p36"/>
          <p:cNvSpPr/>
          <p:nvPr/>
        </p:nvSpPr>
        <p:spPr>
          <a:xfrm rot="-10285603">
            <a:off x="6336471" y="-2917283"/>
            <a:ext cx="7471761" cy="4771864"/>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3">
              <a:alpha val="2509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3" name="Google Shape;383;p36"/>
          <p:cNvSpPr/>
          <p:nvPr/>
        </p:nvSpPr>
        <p:spPr>
          <a:xfrm rot="-2238616">
            <a:off x="-4635728" y="470344"/>
            <a:ext cx="7826078" cy="2877850"/>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4" name="Google Shape;384;p36"/>
          <p:cNvSpPr txBox="1"/>
          <p:nvPr>
            <p:ph type="title"/>
          </p:nvPr>
        </p:nvSpPr>
        <p:spPr>
          <a:xfrm>
            <a:off x="5664001" y="1703625"/>
            <a:ext cx="2227200" cy="487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500"/>
              <a:buNone/>
              <a:defRPr sz="2000">
                <a:latin typeface="Kulim Park"/>
                <a:ea typeface="Kulim Park"/>
                <a:cs typeface="Kulim Park"/>
                <a:sym typeface="Kulim Park"/>
              </a:defRPr>
            </a:lvl1pPr>
            <a:lvl2pPr lvl="1" algn="l">
              <a:lnSpc>
                <a:spcPct val="100000"/>
              </a:lnSpc>
              <a:spcBef>
                <a:spcPts val="0"/>
              </a:spcBef>
              <a:spcAft>
                <a:spcPts val="0"/>
              </a:spcAft>
              <a:buSzPts val="2500"/>
              <a:buNone/>
              <a:defRPr sz="2500"/>
            </a:lvl2pPr>
            <a:lvl3pPr lvl="2" algn="l">
              <a:lnSpc>
                <a:spcPct val="100000"/>
              </a:lnSpc>
              <a:spcBef>
                <a:spcPts val="0"/>
              </a:spcBef>
              <a:spcAft>
                <a:spcPts val="0"/>
              </a:spcAft>
              <a:buSzPts val="2500"/>
              <a:buNone/>
              <a:defRPr sz="2500"/>
            </a:lvl3pPr>
            <a:lvl4pPr lvl="3" algn="l">
              <a:lnSpc>
                <a:spcPct val="100000"/>
              </a:lnSpc>
              <a:spcBef>
                <a:spcPts val="0"/>
              </a:spcBef>
              <a:spcAft>
                <a:spcPts val="0"/>
              </a:spcAft>
              <a:buSzPts val="2500"/>
              <a:buNone/>
              <a:defRPr sz="2500"/>
            </a:lvl4pPr>
            <a:lvl5pPr lvl="4" algn="l">
              <a:lnSpc>
                <a:spcPct val="100000"/>
              </a:lnSpc>
              <a:spcBef>
                <a:spcPts val="0"/>
              </a:spcBef>
              <a:spcAft>
                <a:spcPts val="0"/>
              </a:spcAft>
              <a:buSzPts val="2500"/>
              <a:buNone/>
              <a:defRPr sz="2500"/>
            </a:lvl5pPr>
            <a:lvl6pPr lvl="5" algn="l">
              <a:lnSpc>
                <a:spcPct val="100000"/>
              </a:lnSpc>
              <a:spcBef>
                <a:spcPts val="0"/>
              </a:spcBef>
              <a:spcAft>
                <a:spcPts val="0"/>
              </a:spcAft>
              <a:buSzPts val="2500"/>
              <a:buNone/>
              <a:defRPr sz="2500"/>
            </a:lvl6pPr>
            <a:lvl7pPr lvl="6" algn="l">
              <a:lnSpc>
                <a:spcPct val="100000"/>
              </a:lnSpc>
              <a:spcBef>
                <a:spcPts val="0"/>
              </a:spcBef>
              <a:spcAft>
                <a:spcPts val="0"/>
              </a:spcAft>
              <a:buSzPts val="2500"/>
              <a:buNone/>
              <a:defRPr sz="2500"/>
            </a:lvl7pPr>
            <a:lvl8pPr lvl="7" algn="l">
              <a:lnSpc>
                <a:spcPct val="100000"/>
              </a:lnSpc>
              <a:spcBef>
                <a:spcPts val="0"/>
              </a:spcBef>
              <a:spcAft>
                <a:spcPts val="0"/>
              </a:spcAft>
              <a:buSzPts val="2500"/>
              <a:buNone/>
              <a:defRPr sz="2500"/>
            </a:lvl8pPr>
            <a:lvl9pPr lvl="8" algn="l">
              <a:lnSpc>
                <a:spcPct val="100000"/>
              </a:lnSpc>
              <a:spcBef>
                <a:spcPts val="0"/>
              </a:spcBef>
              <a:spcAft>
                <a:spcPts val="0"/>
              </a:spcAft>
              <a:buSzPts val="2500"/>
              <a:buNone/>
              <a:defRPr sz="2500"/>
            </a:lvl9pPr>
          </a:lstStyle>
          <a:p/>
        </p:txBody>
      </p:sp>
      <p:sp>
        <p:nvSpPr>
          <p:cNvPr id="385" name="Google Shape;385;p36"/>
          <p:cNvSpPr txBox="1"/>
          <p:nvPr>
            <p:ph idx="1" type="subTitle"/>
          </p:nvPr>
        </p:nvSpPr>
        <p:spPr>
          <a:xfrm>
            <a:off x="5664053" y="2135500"/>
            <a:ext cx="2508600" cy="661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atin typeface="Manrope"/>
                <a:ea typeface="Manrope"/>
                <a:cs typeface="Manrope"/>
                <a:sym typeface="Manrope"/>
              </a:defRPr>
            </a:lvl1pPr>
            <a:lvl2pPr lvl="1" algn="l">
              <a:lnSpc>
                <a:spcPct val="100000"/>
              </a:lnSpc>
              <a:spcBef>
                <a:spcPts val="0"/>
              </a:spcBef>
              <a:spcAft>
                <a:spcPts val="0"/>
              </a:spcAft>
              <a:buSzPts val="1600"/>
              <a:buNone/>
              <a:defRPr/>
            </a:lvl2pPr>
            <a:lvl3pPr lvl="2" algn="l">
              <a:lnSpc>
                <a:spcPct val="100000"/>
              </a:lnSpc>
              <a:spcBef>
                <a:spcPts val="0"/>
              </a:spcBef>
              <a:spcAft>
                <a:spcPts val="0"/>
              </a:spcAft>
              <a:buSzPts val="1600"/>
              <a:buNone/>
              <a:defRPr/>
            </a:lvl3pPr>
            <a:lvl4pPr lvl="3" algn="l">
              <a:lnSpc>
                <a:spcPct val="100000"/>
              </a:lnSpc>
              <a:spcBef>
                <a:spcPts val="0"/>
              </a:spcBef>
              <a:spcAft>
                <a:spcPts val="0"/>
              </a:spcAft>
              <a:buSzPts val="1600"/>
              <a:buNone/>
              <a:defRPr/>
            </a:lvl4pPr>
            <a:lvl5pPr lvl="4" algn="l">
              <a:lnSpc>
                <a:spcPct val="100000"/>
              </a:lnSpc>
              <a:spcBef>
                <a:spcPts val="0"/>
              </a:spcBef>
              <a:spcAft>
                <a:spcPts val="0"/>
              </a:spcAft>
              <a:buSzPts val="1600"/>
              <a:buNone/>
              <a:defRPr/>
            </a:lvl5pPr>
            <a:lvl6pPr lvl="5" algn="l">
              <a:lnSpc>
                <a:spcPct val="100000"/>
              </a:lnSpc>
              <a:spcBef>
                <a:spcPts val="0"/>
              </a:spcBef>
              <a:spcAft>
                <a:spcPts val="0"/>
              </a:spcAft>
              <a:buSzPts val="1600"/>
              <a:buNone/>
              <a:defRPr/>
            </a:lvl6pPr>
            <a:lvl7pPr lvl="6" algn="l">
              <a:lnSpc>
                <a:spcPct val="100000"/>
              </a:lnSpc>
              <a:spcBef>
                <a:spcPts val="0"/>
              </a:spcBef>
              <a:spcAft>
                <a:spcPts val="0"/>
              </a:spcAft>
              <a:buSzPts val="1600"/>
              <a:buNone/>
              <a:defRPr/>
            </a:lvl7pPr>
            <a:lvl8pPr lvl="7" algn="l">
              <a:lnSpc>
                <a:spcPct val="100000"/>
              </a:lnSpc>
              <a:spcBef>
                <a:spcPts val="0"/>
              </a:spcBef>
              <a:spcAft>
                <a:spcPts val="0"/>
              </a:spcAft>
              <a:buSzPts val="1600"/>
              <a:buNone/>
              <a:defRPr/>
            </a:lvl8pPr>
            <a:lvl9pPr lvl="8" algn="l">
              <a:lnSpc>
                <a:spcPct val="100000"/>
              </a:lnSpc>
              <a:spcBef>
                <a:spcPts val="0"/>
              </a:spcBef>
              <a:spcAft>
                <a:spcPts val="0"/>
              </a:spcAft>
              <a:buSzPts val="1600"/>
              <a:buNone/>
              <a:defRPr/>
            </a:lvl9pPr>
          </a:lstStyle>
          <a:p/>
        </p:txBody>
      </p:sp>
      <p:sp>
        <p:nvSpPr>
          <p:cNvPr id="386" name="Google Shape;386;p36"/>
          <p:cNvSpPr txBox="1"/>
          <p:nvPr>
            <p:ph idx="2" type="title"/>
          </p:nvPr>
        </p:nvSpPr>
        <p:spPr>
          <a:xfrm>
            <a:off x="5664001" y="3198000"/>
            <a:ext cx="2227200" cy="487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500"/>
              <a:buNone/>
              <a:defRPr sz="2000">
                <a:latin typeface="Kulim Park"/>
                <a:ea typeface="Kulim Park"/>
                <a:cs typeface="Kulim Park"/>
                <a:sym typeface="Kulim Park"/>
              </a:defRPr>
            </a:lvl1pPr>
            <a:lvl2pPr lvl="1" algn="l">
              <a:lnSpc>
                <a:spcPct val="100000"/>
              </a:lnSpc>
              <a:spcBef>
                <a:spcPts val="0"/>
              </a:spcBef>
              <a:spcAft>
                <a:spcPts val="0"/>
              </a:spcAft>
              <a:buSzPts val="2500"/>
              <a:buNone/>
              <a:defRPr sz="2500"/>
            </a:lvl2pPr>
            <a:lvl3pPr lvl="2" algn="l">
              <a:lnSpc>
                <a:spcPct val="100000"/>
              </a:lnSpc>
              <a:spcBef>
                <a:spcPts val="0"/>
              </a:spcBef>
              <a:spcAft>
                <a:spcPts val="0"/>
              </a:spcAft>
              <a:buSzPts val="2500"/>
              <a:buNone/>
              <a:defRPr sz="2500"/>
            </a:lvl3pPr>
            <a:lvl4pPr lvl="3" algn="l">
              <a:lnSpc>
                <a:spcPct val="100000"/>
              </a:lnSpc>
              <a:spcBef>
                <a:spcPts val="0"/>
              </a:spcBef>
              <a:spcAft>
                <a:spcPts val="0"/>
              </a:spcAft>
              <a:buSzPts val="2500"/>
              <a:buNone/>
              <a:defRPr sz="2500"/>
            </a:lvl4pPr>
            <a:lvl5pPr lvl="4" algn="l">
              <a:lnSpc>
                <a:spcPct val="100000"/>
              </a:lnSpc>
              <a:spcBef>
                <a:spcPts val="0"/>
              </a:spcBef>
              <a:spcAft>
                <a:spcPts val="0"/>
              </a:spcAft>
              <a:buSzPts val="2500"/>
              <a:buNone/>
              <a:defRPr sz="2500"/>
            </a:lvl5pPr>
            <a:lvl6pPr lvl="5" algn="l">
              <a:lnSpc>
                <a:spcPct val="100000"/>
              </a:lnSpc>
              <a:spcBef>
                <a:spcPts val="0"/>
              </a:spcBef>
              <a:spcAft>
                <a:spcPts val="0"/>
              </a:spcAft>
              <a:buSzPts val="2500"/>
              <a:buNone/>
              <a:defRPr sz="2500"/>
            </a:lvl6pPr>
            <a:lvl7pPr lvl="6" algn="l">
              <a:lnSpc>
                <a:spcPct val="100000"/>
              </a:lnSpc>
              <a:spcBef>
                <a:spcPts val="0"/>
              </a:spcBef>
              <a:spcAft>
                <a:spcPts val="0"/>
              </a:spcAft>
              <a:buSzPts val="2500"/>
              <a:buNone/>
              <a:defRPr sz="2500"/>
            </a:lvl7pPr>
            <a:lvl8pPr lvl="7" algn="l">
              <a:lnSpc>
                <a:spcPct val="100000"/>
              </a:lnSpc>
              <a:spcBef>
                <a:spcPts val="0"/>
              </a:spcBef>
              <a:spcAft>
                <a:spcPts val="0"/>
              </a:spcAft>
              <a:buSzPts val="2500"/>
              <a:buNone/>
              <a:defRPr sz="2500"/>
            </a:lvl8pPr>
            <a:lvl9pPr lvl="8" algn="l">
              <a:lnSpc>
                <a:spcPct val="100000"/>
              </a:lnSpc>
              <a:spcBef>
                <a:spcPts val="0"/>
              </a:spcBef>
              <a:spcAft>
                <a:spcPts val="0"/>
              </a:spcAft>
              <a:buSzPts val="2500"/>
              <a:buNone/>
              <a:defRPr sz="2500"/>
            </a:lvl9pPr>
          </a:lstStyle>
          <a:p/>
        </p:txBody>
      </p:sp>
      <p:sp>
        <p:nvSpPr>
          <p:cNvPr id="387" name="Google Shape;387;p36"/>
          <p:cNvSpPr txBox="1"/>
          <p:nvPr>
            <p:ph idx="3" type="subTitle"/>
          </p:nvPr>
        </p:nvSpPr>
        <p:spPr>
          <a:xfrm>
            <a:off x="5664025" y="3629875"/>
            <a:ext cx="2508600" cy="661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atin typeface="Manrope"/>
                <a:ea typeface="Manrope"/>
                <a:cs typeface="Manrope"/>
                <a:sym typeface="Manrope"/>
              </a:defRPr>
            </a:lvl1pPr>
            <a:lvl2pPr lvl="1" algn="l">
              <a:lnSpc>
                <a:spcPct val="100000"/>
              </a:lnSpc>
              <a:spcBef>
                <a:spcPts val="0"/>
              </a:spcBef>
              <a:spcAft>
                <a:spcPts val="0"/>
              </a:spcAft>
              <a:buSzPts val="1600"/>
              <a:buNone/>
              <a:defRPr/>
            </a:lvl2pPr>
            <a:lvl3pPr lvl="2" algn="l">
              <a:lnSpc>
                <a:spcPct val="100000"/>
              </a:lnSpc>
              <a:spcBef>
                <a:spcPts val="0"/>
              </a:spcBef>
              <a:spcAft>
                <a:spcPts val="0"/>
              </a:spcAft>
              <a:buSzPts val="1600"/>
              <a:buNone/>
              <a:defRPr/>
            </a:lvl3pPr>
            <a:lvl4pPr lvl="3" algn="l">
              <a:lnSpc>
                <a:spcPct val="100000"/>
              </a:lnSpc>
              <a:spcBef>
                <a:spcPts val="0"/>
              </a:spcBef>
              <a:spcAft>
                <a:spcPts val="0"/>
              </a:spcAft>
              <a:buSzPts val="1600"/>
              <a:buNone/>
              <a:defRPr/>
            </a:lvl4pPr>
            <a:lvl5pPr lvl="4" algn="l">
              <a:lnSpc>
                <a:spcPct val="100000"/>
              </a:lnSpc>
              <a:spcBef>
                <a:spcPts val="0"/>
              </a:spcBef>
              <a:spcAft>
                <a:spcPts val="0"/>
              </a:spcAft>
              <a:buSzPts val="1600"/>
              <a:buNone/>
              <a:defRPr/>
            </a:lvl5pPr>
            <a:lvl6pPr lvl="5" algn="l">
              <a:lnSpc>
                <a:spcPct val="100000"/>
              </a:lnSpc>
              <a:spcBef>
                <a:spcPts val="0"/>
              </a:spcBef>
              <a:spcAft>
                <a:spcPts val="0"/>
              </a:spcAft>
              <a:buSzPts val="1600"/>
              <a:buNone/>
              <a:defRPr/>
            </a:lvl6pPr>
            <a:lvl7pPr lvl="6" algn="l">
              <a:lnSpc>
                <a:spcPct val="100000"/>
              </a:lnSpc>
              <a:spcBef>
                <a:spcPts val="0"/>
              </a:spcBef>
              <a:spcAft>
                <a:spcPts val="0"/>
              </a:spcAft>
              <a:buSzPts val="1600"/>
              <a:buNone/>
              <a:defRPr/>
            </a:lvl7pPr>
            <a:lvl8pPr lvl="7" algn="l">
              <a:lnSpc>
                <a:spcPct val="100000"/>
              </a:lnSpc>
              <a:spcBef>
                <a:spcPts val="0"/>
              </a:spcBef>
              <a:spcAft>
                <a:spcPts val="0"/>
              </a:spcAft>
              <a:buSzPts val="1600"/>
              <a:buNone/>
              <a:defRPr/>
            </a:lvl8pPr>
            <a:lvl9pPr lvl="8" algn="l">
              <a:lnSpc>
                <a:spcPct val="100000"/>
              </a:lnSpc>
              <a:spcBef>
                <a:spcPts val="0"/>
              </a:spcBef>
              <a:spcAft>
                <a:spcPts val="0"/>
              </a:spcAft>
              <a:buSzPts val="1600"/>
              <a:buNone/>
              <a:defRPr/>
            </a:lvl9pPr>
          </a:lstStyle>
          <a:p/>
        </p:txBody>
      </p:sp>
      <p:sp>
        <p:nvSpPr>
          <p:cNvPr id="388" name="Google Shape;388;p36"/>
          <p:cNvSpPr txBox="1"/>
          <p:nvPr>
            <p:ph idx="4" type="title"/>
          </p:nvPr>
        </p:nvSpPr>
        <p:spPr>
          <a:xfrm>
            <a:off x="1252726" y="1703625"/>
            <a:ext cx="2227200" cy="4875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SzPts val="2500"/>
              <a:buNone/>
              <a:defRPr sz="2000">
                <a:latin typeface="Kulim Park"/>
                <a:ea typeface="Kulim Park"/>
                <a:cs typeface="Kulim Park"/>
                <a:sym typeface="Kulim Park"/>
              </a:defRPr>
            </a:lvl1pPr>
            <a:lvl2pPr lvl="1" algn="r">
              <a:lnSpc>
                <a:spcPct val="100000"/>
              </a:lnSpc>
              <a:spcBef>
                <a:spcPts val="0"/>
              </a:spcBef>
              <a:spcAft>
                <a:spcPts val="0"/>
              </a:spcAft>
              <a:buSzPts val="2500"/>
              <a:buNone/>
              <a:defRPr sz="2500"/>
            </a:lvl2pPr>
            <a:lvl3pPr lvl="2" algn="r">
              <a:lnSpc>
                <a:spcPct val="100000"/>
              </a:lnSpc>
              <a:spcBef>
                <a:spcPts val="0"/>
              </a:spcBef>
              <a:spcAft>
                <a:spcPts val="0"/>
              </a:spcAft>
              <a:buSzPts val="2500"/>
              <a:buNone/>
              <a:defRPr sz="2500"/>
            </a:lvl3pPr>
            <a:lvl4pPr lvl="3" algn="r">
              <a:lnSpc>
                <a:spcPct val="100000"/>
              </a:lnSpc>
              <a:spcBef>
                <a:spcPts val="0"/>
              </a:spcBef>
              <a:spcAft>
                <a:spcPts val="0"/>
              </a:spcAft>
              <a:buSzPts val="2500"/>
              <a:buNone/>
              <a:defRPr sz="2500"/>
            </a:lvl4pPr>
            <a:lvl5pPr lvl="4" algn="r">
              <a:lnSpc>
                <a:spcPct val="100000"/>
              </a:lnSpc>
              <a:spcBef>
                <a:spcPts val="0"/>
              </a:spcBef>
              <a:spcAft>
                <a:spcPts val="0"/>
              </a:spcAft>
              <a:buSzPts val="2500"/>
              <a:buNone/>
              <a:defRPr sz="2500"/>
            </a:lvl5pPr>
            <a:lvl6pPr lvl="5" algn="r">
              <a:lnSpc>
                <a:spcPct val="100000"/>
              </a:lnSpc>
              <a:spcBef>
                <a:spcPts val="0"/>
              </a:spcBef>
              <a:spcAft>
                <a:spcPts val="0"/>
              </a:spcAft>
              <a:buSzPts val="2500"/>
              <a:buNone/>
              <a:defRPr sz="2500"/>
            </a:lvl6pPr>
            <a:lvl7pPr lvl="6" algn="r">
              <a:lnSpc>
                <a:spcPct val="100000"/>
              </a:lnSpc>
              <a:spcBef>
                <a:spcPts val="0"/>
              </a:spcBef>
              <a:spcAft>
                <a:spcPts val="0"/>
              </a:spcAft>
              <a:buSzPts val="2500"/>
              <a:buNone/>
              <a:defRPr sz="2500"/>
            </a:lvl7pPr>
            <a:lvl8pPr lvl="7" algn="r">
              <a:lnSpc>
                <a:spcPct val="100000"/>
              </a:lnSpc>
              <a:spcBef>
                <a:spcPts val="0"/>
              </a:spcBef>
              <a:spcAft>
                <a:spcPts val="0"/>
              </a:spcAft>
              <a:buSzPts val="2500"/>
              <a:buNone/>
              <a:defRPr sz="2500"/>
            </a:lvl8pPr>
            <a:lvl9pPr lvl="8" algn="r">
              <a:lnSpc>
                <a:spcPct val="100000"/>
              </a:lnSpc>
              <a:spcBef>
                <a:spcPts val="0"/>
              </a:spcBef>
              <a:spcAft>
                <a:spcPts val="0"/>
              </a:spcAft>
              <a:buSzPts val="2500"/>
              <a:buNone/>
              <a:defRPr sz="2500"/>
            </a:lvl9pPr>
          </a:lstStyle>
          <a:p/>
        </p:txBody>
      </p:sp>
      <p:sp>
        <p:nvSpPr>
          <p:cNvPr id="389" name="Google Shape;389;p36"/>
          <p:cNvSpPr txBox="1"/>
          <p:nvPr>
            <p:ph idx="5" type="subTitle"/>
          </p:nvPr>
        </p:nvSpPr>
        <p:spPr>
          <a:xfrm>
            <a:off x="971503" y="2135500"/>
            <a:ext cx="2508600" cy="6618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400"/>
              <a:buNone/>
              <a:defRPr sz="1400">
                <a:latin typeface="Manrope"/>
                <a:ea typeface="Manrope"/>
                <a:cs typeface="Manrope"/>
                <a:sym typeface="Manrope"/>
              </a:defRPr>
            </a:lvl1pPr>
            <a:lvl2pPr lvl="1" algn="r">
              <a:lnSpc>
                <a:spcPct val="100000"/>
              </a:lnSpc>
              <a:spcBef>
                <a:spcPts val="0"/>
              </a:spcBef>
              <a:spcAft>
                <a:spcPts val="0"/>
              </a:spcAft>
              <a:buSzPts val="1600"/>
              <a:buNone/>
              <a:defRPr/>
            </a:lvl2pPr>
            <a:lvl3pPr lvl="2" algn="r">
              <a:lnSpc>
                <a:spcPct val="100000"/>
              </a:lnSpc>
              <a:spcBef>
                <a:spcPts val="0"/>
              </a:spcBef>
              <a:spcAft>
                <a:spcPts val="0"/>
              </a:spcAft>
              <a:buSzPts val="1600"/>
              <a:buNone/>
              <a:defRPr/>
            </a:lvl3pPr>
            <a:lvl4pPr lvl="3" algn="r">
              <a:lnSpc>
                <a:spcPct val="100000"/>
              </a:lnSpc>
              <a:spcBef>
                <a:spcPts val="0"/>
              </a:spcBef>
              <a:spcAft>
                <a:spcPts val="0"/>
              </a:spcAft>
              <a:buSzPts val="1600"/>
              <a:buNone/>
              <a:defRPr/>
            </a:lvl4pPr>
            <a:lvl5pPr lvl="4" algn="r">
              <a:lnSpc>
                <a:spcPct val="100000"/>
              </a:lnSpc>
              <a:spcBef>
                <a:spcPts val="0"/>
              </a:spcBef>
              <a:spcAft>
                <a:spcPts val="0"/>
              </a:spcAft>
              <a:buSzPts val="1600"/>
              <a:buNone/>
              <a:defRPr/>
            </a:lvl5pPr>
            <a:lvl6pPr lvl="5" algn="r">
              <a:lnSpc>
                <a:spcPct val="100000"/>
              </a:lnSpc>
              <a:spcBef>
                <a:spcPts val="0"/>
              </a:spcBef>
              <a:spcAft>
                <a:spcPts val="0"/>
              </a:spcAft>
              <a:buSzPts val="1600"/>
              <a:buNone/>
              <a:defRPr/>
            </a:lvl6pPr>
            <a:lvl7pPr lvl="6" algn="r">
              <a:lnSpc>
                <a:spcPct val="100000"/>
              </a:lnSpc>
              <a:spcBef>
                <a:spcPts val="0"/>
              </a:spcBef>
              <a:spcAft>
                <a:spcPts val="0"/>
              </a:spcAft>
              <a:buSzPts val="1600"/>
              <a:buNone/>
              <a:defRPr/>
            </a:lvl7pPr>
            <a:lvl8pPr lvl="7" algn="r">
              <a:lnSpc>
                <a:spcPct val="100000"/>
              </a:lnSpc>
              <a:spcBef>
                <a:spcPts val="0"/>
              </a:spcBef>
              <a:spcAft>
                <a:spcPts val="0"/>
              </a:spcAft>
              <a:buSzPts val="1600"/>
              <a:buNone/>
              <a:defRPr/>
            </a:lvl8pPr>
            <a:lvl9pPr lvl="8" algn="r">
              <a:lnSpc>
                <a:spcPct val="100000"/>
              </a:lnSpc>
              <a:spcBef>
                <a:spcPts val="0"/>
              </a:spcBef>
              <a:spcAft>
                <a:spcPts val="0"/>
              </a:spcAft>
              <a:buSzPts val="1600"/>
              <a:buNone/>
              <a:defRPr/>
            </a:lvl9pPr>
          </a:lstStyle>
          <a:p/>
        </p:txBody>
      </p:sp>
      <p:sp>
        <p:nvSpPr>
          <p:cNvPr id="390" name="Google Shape;390;p36"/>
          <p:cNvSpPr txBox="1"/>
          <p:nvPr>
            <p:ph idx="6" type="title"/>
          </p:nvPr>
        </p:nvSpPr>
        <p:spPr>
          <a:xfrm>
            <a:off x="1252726" y="3198000"/>
            <a:ext cx="2227200" cy="4875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SzPts val="2500"/>
              <a:buNone/>
              <a:defRPr sz="2000">
                <a:latin typeface="Kulim Park"/>
                <a:ea typeface="Kulim Park"/>
                <a:cs typeface="Kulim Park"/>
                <a:sym typeface="Kulim Park"/>
              </a:defRPr>
            </a:lvl1pPr>
            <a:lvl2pPr lvl="1" algn="r">
              <a:lnSpc>
                <a:spcPct val="100000"/>
              </a:lnSpc>
              <a:spcBef>
                <a:spcPts val="0"/>
              </a:spcBef>
              <a:spcAft>
                <a:spcPts val="0"/>
              </a:spcAft>
              <a:buSzPts val="2500"/>
              <a:buNone/>
              <a:defRPr sz="2500"/>
            </a:lvl2pPr>
            <a:lvl3pPr lvl="2" algn="r">
              <a:lnSpc>
                <a:spcPct val="100000"/>
              </a:lnSpc>
              <a:spcBef>
                <a:spcPts val="0"/>
              </a:spcBef>
              <a:spcAft>
                <a:spcPts val="0"/>
              </a:spcAft>
              <a:buSzPts val="2500"/>
              <a:buNone/>
              <a:defRPr sz="2500"/>
            </a:lvl3pPr>
            <a:lvl4pPr lvl="3" algn="r">
              <a:lnSpc>
                <a:spcPct val="100000"/>
              </a:lnSpc>
              <a:spcBef>
                <a:spcPts val="0"/>
              </a:spcBef>
              <a:spcAft>
                <a:spcPts val="0"/>
              </a:spcAft>
              <a:buSzPts val="2500"/>
              <a:buNone/>
              <a:defRPr sz="2500"/>
            </a:lvl4pPr>
            <a:lvl5pPr lvl="4" algn="r">
              <a:lnSpc>
                <a:spcPct val="100000"/>
              </a:lnSpc>
              <a:spcBef>
                <a:spcPts val="0"/>
              </a:spcBef>
              <a:spcAft>
                <a:spcPts val="0"/>
              </a:spcAft>
              <a:buSzPts val="2500"/>
              <a:buNone/>
              <a:defRPr sz="2500"/>
            </a:lvl5pPr>
            <a:lvl6pPr lvl="5" algn="r">
              <a:lnSpc>
                <a:spcPct val="100000"/>
              </a:lnSpc>
              <a:spcBef>
                <a:spcPts val="0"/>
              </a:spcBef>
              <a:spcAft>
                <a:spcPts val="0"/>
              </a:spcAft>
              <a:buSzPts val="2500"/>
              <a:buNone/>
              <a:defRPr sz="2500"/>
            </a:lvl6pPr>
            <a:lvl7pPr lvl="6" algn="r">
              <a:lnSpc>
                <a:spcPct val="100000"/>
              </a:lnSpc>
              <a:spcBef>
                <a:spcPts val="0"/>
              </a:spcBef>
              <a:spcAft>
                <a:spcPts val="0"/>
              </a:spcAft>
              <a:buSzPts val="2500"/>
              <a:buNone/>
              <a:defRPr sz="2500"/>
            </a:lvl7pPr>
            <a:lvl8pPr lvl="7" algn="r">
              <a:lnSpc>
                <a:spcPct val="100000"/>
              </a:lnSpc>
              <a:spcBef>
                <a:spcPts val="0"/>
              </a:spcBef>
              <a:spcAft>
                <a:spcPts val="0"/>
              </a:spcAft>
              <a:buSzPts val="2500"/>
              <a:buNone/>
              <a:defRPr sz="2500"/>
            </a:lvl8pPr>
            <a:lvl9pPr lvl="8" algn="r">
              <a:lnSpc>
                <a:spcPct val="100000"/>
              </a:lnSpc>
              <a:spcBef>
                <a:spcPts val="0"/>
              </a:spcBef>
              <a:spcAft>
                <a:spcPts val="0"/>
              </a:spcAft>
              <a:buSzPts val="2500"/>
              <a:buNone/>
              <a:defRPr sz="2500"/>
            </a:lvl9pPr>
          </a:lstStyle>
          <a:p/>
        </p:txBody>
      </p:sp>
      <p:sp>
        <p:nvSpPr>
          <p:cNvPr id="391" name="Google Shape;391;p36"/>
          <p:cNvSpPr txBox="1"/>
          <p:nvPr>
            <p:ph idx="7" type="subTitle"/>
          </p:nvPr>
        </p:nvSpPr>
        <p:spPr>
          <a:xfrm>
            <a:off x="971475" y="3629875"/>
            <a:ext cx="2508600" cy="6618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400"/>
              <a:buNone/>
              <a:defRPr sz="1400">
                <a:latin typeface="Manrope"/>
                <a:ea typeface="Manrope"/>
                <a:cs typeface="Manrope"/>
                <a:sym typeface="Manrope"/>
              </a:defRPr>
            </a:lvl1pPr>
            <a:lvl2pPr lvl="1" algn="r">
              <a:lnSpc>
                <a:spcPct val="100000"/>
              </a:lnSpc>
              <a:spcBef>
                <a:spcPts val="0"/>
              </a:spcBef>
              <a:spcAft>
                <a:spcPts val="0"/>
              </a:spcAft>
              <a:buSzPts val="1600"/>
              <a:buNone/>
              <a:defRPr/>
            </a:lvl2pPr>
            <a:lvl3pPr lvl="2" algn="r">
              <a:lnSpc>
                <a:spcPct val="100000"/>
              </a:lnSpc>
              <a:spcBef>
                <a:spcPts val="0"/>
              </a:spcBef>
              <a:spcAft>
                <a:spcPts val="0"/>
              </a:spcAft>
              <a:buSzPts val="1600"/>
              <a:buNone/>
              <a:defRPr/>
            </a:lvl3pPr>
            <a:lvl4pPr lvl="3" algn="r">
              <a:lnSpc>
                <a:spcPct val="100000"/>
              </a:lnSpc>
              <a:spcBef>
                <a:spcPts val="0"/>
              </a:spcBef>
              <a:spcAft>
                <a:spcPts val="0"/>
              </a:spcAft>
              <a:buSzPts val="1600"/>
              <a:buNone/>
              <a:defRPr/>
            </a:lvl4pPr>
            <a:lvl5pPr lvl="4" algn="r">
              <a:lnSpc>
                <a:spcPct val="100000"/>
              </a:lnSpc>
              <a:spcBef>
                <a:spcPts val="0"/>
              </a:spcBef>
              <a:spcAft>
                <a:spcPts val="0"/>
              </a:spcAft>
              <a:buSzPts val="1600"/>
              <a:buNone/>
              <a:defRPr/>
            </a:lvl5pPr>
            <a:lvl6pPr lvl="5" algn="r">
              <a:lnSpc>
                <a:spcPct val="100000"/>
              </a:lnSpc>
              <a:spcBef>
                <a:spcPts val="0"/>
              </a:spcBef>
              <a:spcAft>
                <a:spcPts val="0"/>
              </a:spcAft>
              <a:buSzPts val="1600"/>
              <a:buNone/>
              <a:defRPr/>
            </a:lvl6pPr>
            <a:lvl7pPr lvl="6" algn="r">
              <a:lnSpc>
                <a:spcPct val="100000"/>
              </a:lnSpc>
              <a:spcBef>
                <a:spcPts val="0"/>
              </a:spcBef>
              <a:spcAft>
                <a:spcPts val="0"/>
              </a:spcAft>
              <a:buSzPts val="1600"/>
              <a:buNone/>
              <a:defRPr/>
            </a:lvl7pPr>
            <a:lvl8pPr lvl="7" algn="r">
              <a:lnSpc>
                <a:spcPct val="100000"/>
              </a:lnSpc>
              <a:spcBef>
                <a:spcPts val="0"/>
              </a:spcBef>
              <a:spcAft>
                <a:spcPts val="0"/>
              </a:spcAft>
              <a:buSzPts val="1600"/>
              <a:buNone/>
              <a:defRPr/>
            </a:lvl8pPr>
            <a:lvl9pPr lvl="8" algn="r">
              <a:lnSpc>
                <a:spcPct val="100000"/>
              </a:lnSpc>
              <a:spcBef>
                <a:spcPts val="0"/>
              </a:spcBef>
              <a:spcAft>
                <a:spcPts val="0"/>
              </a:spcAft>
              <a:buSzPts val="1600"/>
              <a:buNone/>
              <a:defRPr/>
            </a:lvl9pPr>
          </a:lstStyle>
          <a:p/>
        </p:txBody>
      </p:sp>
      <p:sp>
        <p:nvSpPr>
          <p:cNvPr id="392" name="Google Shape;392;p36"/>
          <p:cNvSpPr txBox="1"/>
          <p:nvPr>
            <p:ph idx="8" type="title"/>
          </p:nvPr>
        </p:nvSpPr>
        <p:spPr>
          <a:xfrm flipH="1">
            <a:off x="719925" y="437700"/>
            <a:ext cx="7704000" cy="657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sz="3000">
                <a:latin typeface="Kulim Park"/>
                <a:ea typeface="Kulim Park"/>
                <a:cs typeface="Kulim Park"/>
                <a:sym typeface="Kulim Park"/>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393" name="Google Shape;393;p36"/>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1">
  <p:cSld name="CUSTOM_5_1">
    <p:spTree>
      <p:nvGrpSpPr>
        <p:cNvPr id="394" name="Shape 394"/>
        <p:cNvGrpSpPr/>
        <p:nvPr/>
      </p:nvGrpSpPr>
      <p:grpSpPr>
        <a:xfrm>
          <a:off x="0" y="0"/>
          <a:ext cx="0" cy="0"/>
          <a:chOff x="0" y="0"/>
          <a:chExt cx="0" cy="0"/>
        </a:xfrm>
      </p:grpSpPr>
      <p:sp>
        <p:nvSpPr>
          <p:cNvPr id="395" name="Google Shape;395;p37"/>
          <p:cNvSpPr/>
          <p:nvPr/>
        </p:nvSpPr>
        <p:spPr>
          <a:xfrm flipH="1" rot="3394465">
            <a:off x="5593334" y="2171418"/>
            <a:ext cx="8703343" cy="5558223"/>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5882"/>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6" name="Google Shape;396;p37"/>
          <p:cNvSpPr/>
          <p:nvPr/>
        </p:nvSpPr>
        <p:spPr>
          <a:xfrm rot="-10285603">
            <a:off x="5869521" y="-2917283"/>
            <a:ext cx="7471761" cy="4771864"/>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3">
              <a:alpha val="2509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7" name="Google Shape;397;p37"/>
          <p:cNvSpPr txBox="1"/>
          <p:nvPr>
            <p:ph type="title"/>
          </p:nvPr>
        </p:nvSpPr>
        <p:spPr>
          <a:xfrm flipH="1">
            <a:off x="3993600" y="437700"/>
            <a:ext cx="4410900" cy="6579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800"/>
              <a:buNone/>
              <a:defRPr sz="3000">
                <a:latin typeface="Kulim Park"/>
                <a:ea typeface="Kulim Park"/>
                <a:cs typeface="Kulim Park"/>
                <a:sym typeface="Kulim Park"/>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398" name="Google Shape;398;p37"/>
          <p:cNvSpPr txBox="1"/>
          <p:nvPr>
            <p:ph idx="2" type="title"/>
          </p:nvPr>
        </p:nvSpPr>
        <p:spPr>
          <a:xfrm>
            <a:off x="4157088" y="2211700"/>
            <a:ext cx="1454400" cy="9297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2500"/>
              <a:buNone/>
              <a:defRPr sz="2000">
                <a:latin typeface="Kulim Park"/>
                <a:ea typeface="Kulim Park"/>
                <a:cs typeface="Kulim Park"/>
                <a:sym typeface="Kulim Park"/>
              </a:defRPr>
            </a:lvl1pPr>
            <a:lvl2pPr lvl="1" algn="l">
              <a:lnSpc>
                <a:spcPct val="100000"/>
              </a:lnSpc>
              <a:spcBef>
                <a:spcPts val="0"/>
              </a:spcBef>
              <a:spcAft>
                <a:spcPts val="0"/>
              </a:spcAft>
              <a:buSzPts val="2500"/>
              <a:buNone/>
              <a:defRPr sz="2500"/>
            </a:lvl2pPr>
            <a:lvl3pPr lvl="2" algn="l">
              <a:lnSpc>
                <a:spcPct val="100000"/>
              </a:lnSpc>
              <a:spcBef>
                <a:spcPts val="0"/>
              </a:spcBef>
              <a:spcAft>
                <a:spcPts val="0"/>
              </a:spcAft>
              <a:buSzPts val="2500"/>
              <a:buNone/>
              <a:defRPr sz="2500"/>
            </a:lvl3pPr>
            <a:lvl4pPr lvl="3" algn="l">
              <a:lnSpc>
                <a:spcPct val="100000"/>
              </a:lnSpc>
              <a:spcBef>
                <a:spcPts val="0"/>
              </a:spcBef>
              <a:spcAft>
                <a:spcPts val="0"/>
              </a:spcAft>
              <a:buSzPts val="2500"/>
              <a:buNone/>
              <a:defRPr sz="2500"/>
            </a:lvl4pPr>
            <a:lvl5pPr lvl="4" algn="l">
              <a:lnSpc>
                <a:spcPct val="100000"/>
              </a:lnSpc>
              <a:spcBef>
                <a:spcPts val="0"/>
              </a:spcBef>
              <a:spcAft>
                <a:spcPts val="0"/>
              </a:spcAft>
              <a:buSzPts val="2500"/>
              <a:buNone/>
              <a:defRPr sz="2500"/>
            </a:lvl5pPr>
            <a:lvl6pPr lvl="5" algn="l">
              <a:lnSpc>
                <a:spcPct val="100000"/>
              </a:lnSpc>
              <a:spcBef>
                <a:spcPts val="0"/>
              </a:spcBef>
              <a:spcAft>
                <a:spcPts val="0"/>
              </a:spcAft>
              <a:buSzPts val="2500"/>
              <a:buNone/>
              <a:defRPr sz="2500"/>
            </a:lvl6pPr>
            <a:lvl7pPr lvl="6" algn="l">
              <a:lnSpc>
                <a:spcPct val="100000"/>
              </a:lnSpc>
              <a:spcBef>
                <a:spcPts val="0"/>
              </a:spcBef>
              <a:spcAft>
                <a:spcPts val="0"/>
              </a:spcAft>
              <a:buSzPts val="2500"/>
              <a:buNone/>
              <a:defRPr sz="2500"/>
            </a:lvl7pPr>
            <a:lvl8pPr lvl="7" algn="l">
              <a:lnSpc>
                <a:spcPct val="100000"/>
              </a:lnSpc>
              <a:spcBef>
                <a:spcPts val="0"/>
              </a:spcBef>
              <a:spcAft>
                <a:spcPts val="0"/>
              </a:spcAft>
              <a:buSzPts val="2500"/>
              <a:buNone/>
              <a:defRPr sz="2500"/>
            </a:lvl8pPr>
            <a:lvl9pPr lvl="8" algn="l">
              <a:lnSpc>
                <a:spcPct val="100000"/>
              </a:lnSpc>
              <a:spcBef>
                <a:spcPts val="0"/>
              </a:spcBef>
              <a:spcAft>
                <a:spcPts val="0"/>
              </a:spcAft>
              <a:buSzPts val="2500"/>
              <a:buNone/>
              <a:defRPr sz="2500"/>
            </a:lvl9pPr>
          </a:lstStyle>
          <a:p/>
        </p:txBody>
      </p:sp>
      <p:sp>
        <p:nvSpPr>
          <p:cNvPr id="399" name="Google Shape;399;p37"/>
          <p:cNvSpPr txBox="1"/>
          <p:nvPr>
            <p:ph idx="1" type="subTitle"/>
          </p:nvPr>
        </p:nvSpPr>
        <p:spPr>
          <a:xfrm>
            <a:off x="5964350" y="2211700"/>
            <a:ext cx="2440500" cy="929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atin typeface="Manrope"/>
                <a:ea typeface="Manrope"/>
                <a:cs typeface="Manrope"/>
                <a:sym typeface="Manrope"/>
              </a:defRPr>
            </a:lvl1pPr>
            <a:lvl2pPr lvl="1" algn="l">
              <a:lnSpc>
                <a:spcPct val="100000"/>
              </a:lnSpc>
              <a:spcBef>
                <a:spcPts val="0"/>
              </a:spcBef>
              <a:spcAft>
                <a:spcPts val="0"/>
              </a:spcAft>
              <a:buSzPts val="1600"/>
              <a:buNone/>
              <a:defRPr/>
            </a:lvl2pPr>
            <a:lvl3pPr lvl="2" algn="l">
              <a:lnSpc>
                <a:spcPct val="100000"/>
              </a:lnSpc>
              <a:spcBef>
                <a:spcPts val="0"/>
              </a:spcBef>
              <a:spcAft>
                <a:spcPts val="0"/>
              </a:spcAft>
              <a:buSzPts val="1600"/>
              <a:buNone/>
              <a:defRPr/>
            </a:lvl3pPr>
            <a:lvl4pPr lvl="3" algn="l">
              <a:lnSpc>
                <a:spcPct val="100000"/>
              </a:lnSpc>
              <a:spcBef>
                <a:spcPts val="0"/>
              </a:spcBef>
              <a:spcAft>
                <a:spcPts val="0"/>
              </a:spcAft>
              <a:buSzPts val="1600"/>
              <a:buNone/>
              <a:defRPr/>
            </a:lvl4pPr>
            <a:lvl5pPr lvl="4" algn="l">
              <a:lnSpc>
                <a:spcPct val="100000"/>
              </a:lnSpc>
              <a:spcBef>
                <a:spcPts val="0"/>
              </a:spcBef>
              <a:spcAft>
                <a:spcPts val="0"/>
              </a:spcAft>
              <a:buSzPts val="1600"/>
              <a:buNone/>
              <a:defRPr/>
            </a:lvl5pPr>
            <a:lvl6pPr lvl="5" algn="l">
              <a:lnSpc>
                <a:spcPct val="100000"/>
              </a:lnSpc>
              <a:spcBef>
                <a:spcPts val="0"/>
              </a:spcBef>
              <a:spcAft>
                <a:spcPts val="0"/>
              </a:spcAft>
              <a:buSzPts val="1600"/>
              <a:buNone/>
              <a:defRPr/>
            </a:lvl6pPr>
            <a:lvl7pPr lvl="6" algn="l">
              <a:lnSpc>
                <a:spcPct val="100000"/>
              </a:lnSpc>
              <a:spcBef>
                <a:spcPts val="0"/>
              </a:spcBef>
              <a:spcAft>
                <a:spcPts val="0"/>
              </a:spcAft>
              <a:buSzPts val="1600"/>
              <a:buNone/>
              <a:defRPr/>
            </a:lvl7pPr>
            <a:lvl8pPr lvl="7" algn="l">
              <a:lnSpc>
                <a:spcPct val="100000"/>
              </a:lnSpc>
              <a:spcBef>
                <a:spcPts val="0"/>
              </a:spcBef>
              <a:spcAft>
                <a:spcPts val="0"/>
              </a:spcAft>
              <a:buSzPts val="1600"/>
              <a:buNone/>
              <a:defRPr/>
            </a:lvl8pPr>
            <a:lvl9pPr lvl="8" algn="l">
              <a:lnSpc>
                <a:spcPct val="100000"/>
              </a:lnSpc>
              <a:spcBef>
                <a:spcPts val="0"/>
              </a:spcBef>
              <a:spcAft>
                <a:spcPts val="0"/>
              </a:spcAft>
              <a:buSzPts val="1600"/>
              <a:buNone/>
              <a:defRPr/>
            </a:lvl9pPr>
          </a:lstStyle>
          <a:p/>
        </p:txBody>
      </p:sp>
      <p:sp>
        <p:nvSpPr>
          <p:cNvPr id="400" name="Google Shape;400;p37"/>
          <p:cNvSpPr txBox="1"/>
          <p:nvPr>
            <p:ph idx="3" type="title"/>
          </p:nvPr>
        </p:nvSpPr>
        <p:spPr>
          <a:xfrm>
            <a:off x="4157088" y="3465525"/>
            <a:ext cx="1454400" cy="9297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2500"/>
              <a:buNone/>
              <a:defRPr sz="2000">
                <a:latin typeface="Kulim Park"/>
                <a:ea typeface="Kulim Park"/>
                <a:cs typeface="Kulim Park"/>
                <a:sym typeface="Kulim Park"/>
              </a:defRPr>
            </a:lvl1pPr>
            <a:lvl2pPr lvl="1" algn="l">
              <a:lnSpc>
                <a:spcPct val="100000"/>
              </a:lnSpc>
              <a:spcBef>
                <a:spcPts val="0"/>
              </a:spcBef>
              <a:spcAft>
                <a:spcPts val="0"/>
              </a:spcAft>
              <a:buSzPts val="2500"/>
              <a:buNone/>
              <a:defRPr sz="2500"/>
            </a:lvl2pPr>
            <a:lvl3pPr lvl="2" algn="l">
              <a:lnSpc>
                <a:spcPct val="100000"/>
              </a:lnSpc>
              <a:spcBef>
                <a:spcPts val="0"/>
              </a:spcBef>
              <a:spcAft>
                <a:spcPts val="0"/>
              </a:spcAft>
              <a:buSzPts val="2500"/>
              <a:buNone/>
              <a:defRPr sz="2500"/>
            </a:lvl3pPr>
            <a:lvl4pPr lvl="3" algn="l">
              <a:lnSpc>
                <a:spcPct val="100000"/>
              </a:lnSpc>
              <a:spcBef>
                <a:spcPts val="0"/>
              </a:spcBef>
              <a:spcAft>
                <a:spcPts val="0"/>
              </a:spcAft>
              <a:buSzPts val="2500"/>
              <a:buNone/>
              <a:defRPr sz="2500"/>
            </a:lvl4pPr>
            <a:lvl5pPr lvl="4" algn="l">
              <a:lnSpc>
                <a:spcPct val="100000"/>
              </a:lnSpc>
              <a:spcBef>
                <a:spcPts val="0"/>
              </a:spcBef>
              <a:spcAft>
                <a:spcPts val="0"/>
              </a:spcAft>
              <a:buSzPts val="2500"/>
              <a:buNone/>
              <a:defRPr sz="2500"/>
            </a:lvl5pPr>
            <a:lvl6pPr lvl="5" algn="l">
              <a:lnSpc>
                <a:spcPct val="100000"/>
              </a:lnSpc>
              <a:spcBef>
                <a:spcPts val="0"/>
              </a:spcBef>
              <a:spcAft>
                <a:spcPts val="0"/>
              </a:spcAft>
              <a:buSzPts val="2500"/>
              <a:buNone/>
              <a:defRPr sz="2500"/>
            </a:lvl6pPr>
            <a:lvl7pPr lvl="6" algn="l">
              <a:lnSpc>
                <a:spcPct val="100000"/>
              </a:lnSpc>
              <a:spcBef>
                <a:spcPts val="0"/>
              </a:spcBef>
              <a:spcAft>
                <a:spcPts val="0"/>
              </a:spcAft>
              <a:buSzPts val="2500"/>
              <a:buNone/>
              <a:defRPr sz="2500"/>
            </a:lvl7pPr>
            <a:lvl8pPr lvl="7" algn="l">
              <a:lnSpc>
                <a:spcPct val="100000"/>
              </a:lnSpc>
              <a:spcBef>
                <a:spcPts val="0"/>
              </a:spcBef>
              <a:spcAft>
                <a:spcPts val="0"/>
              </a:spcAft>
              <a:buSzPts val="2500"/>
              <a:buNone/>
              <a:defRPr sz="2500"/>
            </a:lvl8pPr>
            <a:lvl9pPr lvl="8" algn="l">
              <a:lnSpc>
                <a:spcPct val="100000"/>
              </a:lnSpc>
              <a:spcBef>
                <a:spcPts val="0"/>
              </a:spcBef>
              <a:spcAft>
                <a:spcPts val="0"/>
              </a:spcAft>
              <a:buSzPts val="2500"/>
              <a:buNone/>
              <a:defRPr sz="2500"/>
            </a:lvl9pPr>
          </a:lstStyle>
          <a:p/>
        </p:txBody>
      </p:sp>
      <p:sp>
        <p:nvSpPr>
          <p:cNvPr id="401" name="Google Shape;401;p37"/>
          <p:cNvSpPr txBox="1"/>
          <p:nvPr>
            <p:ph idx="4" type="subTitle"/>
          </p:nvPr>
        </p:nvSpPr>
        <p:spPr>
          <a:xfrm>
            <a:off x="5964350" y="3465525"/>
            <a:ext cx="2440500" cy="929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atin typeface="Manrope"/>
                <a:ea typeface="Manrope"/>
                <a:cs typeface="Manrope"/>
                <a:sym typeface="Manrope"/>
              </a:defRPr>
            </a:lvl1pPr>
            <a:lvl2pPr lvl="1" algn="l">
              <a:lnSpc>
                <a:spcPct val="100000"/>
              </a:lnSpc>
              <a:spcBef>
                <a:spcPts val="0"/>
              </a:spcBef>
              <a:spcAft>
                <a:spcPts val="0"/>
              </a:spcAft>
              <a:buSzPts val="1600"/>
              <a:buNone/>
              <a:defRPr/>
            </a:lvl2pPr>
            <a:lvl3pPr lvl="2" algn="l">
              <a:lnSpc>
                <a:spcPct val="100000"/>
              </a:lnSpc>
              <a:spcBef>
                <a:spcPts val="0"/>
              </a:spcBef>
              <a:spcAft>
                <a:spcPts val="0"/>
              </a:spcAft>
              <a:buSzPts val="1600"/>
              <a:buNone/>
              <a:defRPr/>
            </a:lvl3pPr>
            <a:lvl4pPr lvl="3" algn="l">
              <a:lnSpc>
                <a:spcPct val="100000"/>
              </a:lnSpc>
              <a:spcBef>
                <a:spcPts val="0"/>
              </a:spcBef>
              <a:spcAft>
                <a:spcPts val="0"/>
              </a:spcAft>
              <a:buSzPts val="1600"/>
              <a:buNone/>
              <a:defRPr/>
            </a:lvl4pPr>
            <a:lvl5pPr lvl="4" algn="l">
              <a:lnSpc>
                <a:spcPct val="100000"/>
              </a:lnSpc>
              <a:spcBef>
                <a:spcPts val="0"/>
              </a:spcBef>
              <a:spcAft>
                <a:spcPts val="0"/>
              </a:spcAft>
              <a:buSzPts val="1600"/>
              <a:buNone/>
              <a:defRPr/>
            </a:lvl5pPr>
            <a:lvl6pPr lvl="5" algn="l">
              <a:lnSpc>
                <a:spcPct val="100000"/>
              </a:lnSpc>
              <a:spcBef>
                <a:spcPts val="0"/>
              </a:spcBef>
              <a:spcAft>
                <a:spcPts val="0"/>
              </a:spcAft>
              <a:buSzPts val="1600"/>
              <a:buNone/>
              <a:defRPr/>
            </a:lvl6pPr>
            <a:lvl7pPr lvl="6" algn="l">
              <a:lnSpc>
                <a:spcPct val="100000"/>
              </a:lnSpc>
              <a:spcBef>
                <a:spcPts val="0"/>
              </a:spcBef>
              <a:spcAft>
                <a:spcPts val="0"/>
              </a:spcAft>
              <a:buSzPts val="1600"/>
              <a:buNone/>
              <a:defRPr/>
            </a:lvl7pPr>
            <a:lvl8pPr lvl="7" algn="l">
              <a:lnSpc>
                <a:spcPct val="100000"/>
              </a:lnSpc>
              <a:spcBef>
                <a:spcPts val="0"/>
              </a:spcBef>
              <a:spcAft>
                <a:spcPts val="0"/>
              </a:spcAft>
              <a:buSzPts val="1600"/>
              <a:buNone/>
              <a:defRPr/>
            </a:lvl8pPr>
            <a:lvl9pPr lvl="8" algn="l">
              <a:lnSpc>
                <a:spcPct val="100000"/>
              </a:lnSpc>
              <a:spcBef>
                <a:spcPts val="0"/>
              </a:spcBef>
              <a:spcAft>
                <a:spcPts val="0"/>
              </a:spcAft>
              <a:buSzPts val="1600"/>
              <a:buNone/>
              <a:defRPr/>
            </a:lvl9pPr>
          </a:lstStyle>
          <a:p/>
        </p:txBody>
      </p:sp>
      <p:sp>
        <p:nvSpPr>
          <p:cNvPr id="402" name="Google Shape;402;p37"/>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2">
  <p:cSld name="CUSTOM_24">
    <p:spTree>
      <p:nvGrpSpPr>
        <p:cNvPr id="403" name="Shape 403"/>
        <p:cNvGrpSpPr/>
        <p:nvPr/>
      </p:nvGrpSpPr>
      <p:grpSpPr>
        <a:xfrm>
          <a:off x="0" y="0"/>
          <a:ext cx="0" cy="0"/>
          <a:chOff x="0" y="0"/>
          <a:chExt cx="0" cy="0"/>
        </a:xfrm>
      </p:grpSpPr>
      <p:sp>
        <p:nvSpPr>
          <p:cNvPr id="404" name="Google Shape;404;p38"/>
          <p:cNvSpPr/>
          <p:nvPr/>
        </p:nvSpPr>
        <p:spPr>
          <a:xfrm rot="-4102360">
            <a:off x="4113422" y="4765435"/>
            <a:ext cx="7471578" cy="4771747"/>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27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5" name="Google Shape;405;p38"/>
          <p:cNvSpPr/>
          <p:nvPr/>
        </p:nvSpPr>
        <p:spPr>
          <a:xfrm flipH="1" rot="-813319">
            <a:off x="7043160" y="-1608948"/>
            <a:ext cx="6402109" cy="5689153"/>
          </a:xfrm>
          <a:custGeom>
            <a:rect b="b" l="l" r="r" t="t"/>
            <a:pathLst>
              <a:path extrusionOk="0" h="28248" w="31788">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6" name="Google Shape;406;p38"/>
          <p:cNvSpPr/>
          <p:nvPr/>
        </p:nvSpPr>
        <p:spPr>
          <a:xfrm rot="-3394465">
            <a:off x="-4084285" y="3360168"/>
            <a:ext cx="8703343" cy="5558223"/>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5882"/>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7" name="Google Shape;407;p38"/>
          <p:cNvSpPr/>
          <p:nvPr/>
        </p:nvSpPr>
        <p:spPr>
          <a:xfrm flipH="1" rot="10285603">
            <a:off x="-4881689" y="-1508408"/>
            <a:ext cx="7471761" cy="4771864"/>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3">
              <a:alpha val="2509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8" name="Google Shape;408;p38"/>
          <p:cNvSpPr/>
          <p:nvPr/>
        </p:nvSpPr>
        <p:spPr>
          <a:xfrm flipH="1" rot="6738480">
            <a:off x="5484634" y="1473878"/>
            <a:ext cx="7826261" cy="2877917"/>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9" name="Google Shape;409;p38"/>
          <p:cNvSpPr txBox="1"/>
          <p:nvPr>
            <p:ph type="title"/>
          </p:nvPr>
        </p:nvSpPr>
        <p:spPr>
          <a:xfrm>
            <a:off x="4633263" y="2692525"/>
            <a:ext cx="1788600" cy="487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500"/>
              <a:buNone/>
              <a:defRPr sz="2000">
                <a:latin typeface="Kulim Park"/>
                <a:ea typeface="Kulim Park"/>
                <a:cs typeface="Kulim Park"/>
                <a:sym typeface="Kulim Park"/>
              </a:defRPr>
            </a:lvl1pPr>
            <a:lvl2pPr lvl="1" algn="l">
              <a:lnSpc>
                <a:spcPct val="100000"/>
              </a:lnSpc>
              <a:spcBef>
                <a:spcPts val="0"/>
              </a:spcBef>
              <a:spcAft>
                <a:spcPts val="0"/>
              </a:spcAft>
              <a:buSzPts val="2500"/>
              <a:buNone/>
              <a:defRPr sz="2500"/>
            </a:lvl2pPr>
            <a:lvl3pPr lvl="2" algn="l">
              <a:lnSpc>
                <a:spcPct val="100000"/>
              </a:lnSpc>
              <a:spcBef>
                <a:spcPts val="0"/>
              </a:spcBef>
              <a:spcAft>
                <a:spcPts val="0"/>
              </a:spcAft>
              <a:buSzPts val="2500"/>
              <a:buNone/>
              <a:defRPr sz="2500"/>
            </a:lvl3pPr>
            <a:lvl4pPr lvl="3" algn="l">
              <a:lnSpc>
                <a:spcPct val="100000"/>
              </a:lnSpc>
              <a:spcBef>
                <a:spcPts val="0"/>
              </a:spcBef>
              <a:spcAft>
                <a:spcPts val="0"/>
              </a:spcAft>
              <a:buSzPts val="2500"/>
              <a:buNone/>
              <a:defRPr sz="2500"/>
            </a:lvl4pPr>
            <a:lvl5pPr lvl="4" algn="l">
              <a:lnSpc>
                <a:spcPct val="100000"/>
              </a:lnSpc>
              <a:spcBef>
                <a:spcPts val="0"/>
              </a:spcBef>
              <a:spcAft>
                <a:spcPts val="0"/>
              </a:spcAft>
              <a:buSzPts val="2500"/>
              <a:buNone/>
              <a:defRPr sz="2500"/>
            </a:lvl5pPr>
            <a:lvl6pPr lvl="5" algn="l">
              <a:lnSpc>
                <a:spcPct val="100000"/>
              </a:lnSpc>
              <a:spcBef>
                <a:spcPts val="0"/>
              </a:spcBef>
              <a:spcAft>
                <a:spcPts val="0"/>
              </a:spcAft>
              <a:buSzPts val="2500"/>
              <a:buNone/>
              <a:defRPr sz="2500"/>
            </a:lvl6pPr>
            <a:lvl7pPr lvl="6" algn="l">
              <a:lnSpc>
                <a:spcPct val="100000"/>
              </a:lnSpc>
              <a:spcBef>
                <a:spcPts val="0"/>
              </a:spcBef>
              <a:spcAft>
                <a:spcPts val="0"/>
              </a:spcAft>
              <a:buSzPts val="2500"/>
              <a:buNone/>
              <a:defRPr sz="2500"/>
            </a:lvl7pPr>
            <a:lvl8pPr lvl="7" algn="l">
              <a:lnSpc>
                <a:spcPct val="100000"/>
              </a:lnSpc>
              <a:spcBef>
                <a:spcPts val="0"/>
              </a:spcBef>
              <a:spcAft>
                <a:spcPts val="0"/>
              </a:spcAft>
              <a:buSzPts val="2500"/>
              <a:buNone/>
              <a:defRPr sz="2500"/>
            </a:lvl8pPr>
            <a:lvl9pPr lvl="8" algn="l">
              <a:lnSpc>
                <a:spcPct val="100000"/>
              </a:lnSpc>
              <a:spcBef>
                <a:spcPts val="0"/>
              </a:spcBef>
              <a:spcAft>
                <a:spcPts val="0"/>
              </a:spcAft>
              <a:buSzPts val="2500"/>
              <a:buNone/>
              <a:defRPr sz="2500"/>
            </a:lvl9pPr>
          </a:lstStyle>
          <a:p/>
        </p:txBody>
      </p:sp>
      <p:sp>
        <p:nvSpPr>
          <p:cNvPr id="410" name="Google Shape;410;p38"/>
          <p:cNvSpPr txBox="1"/>
          <p:nvPr>
            <p:ph idx="1" type="subTitle"/>
          </p:nvPr>
        </p:nvSpPr>
        <p:spPr>
          <a:xfrm>
            <a:off x="4633297" y="3124400"/>
            <a:ext cx="1788600" cy="844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atin typeface="Manrope"/>
                <a:ea typeface="Manrope"/>
                <a:cs typeface="Manrope"/>
                <a:sym typeface="Manrope"/>
              </a:defRPr>
            </a:lvl1pPr>
            <a:lvl2pPr lvl="1" algn="l">
              <a:lnSpc>
                <a:spcPct val="100000"/>
              </a:lnSpc>
              <a:spcBef>
                <a:spcPts val="0"/>
              </a:spcBef>
              <a:spcAft>
                <a:spcPts val="0"/>
              </a:spcAft>
              <a:buSzPts val="1600"/>
              <a:buNone/>
              <a:defRPr/>
            </a:lvl2pPr>
            <a:lvl3pPr lvl="2" algn="l">
              <a:lnSpc>
                <a:spcPct val="100000"/>
              </a:lnSpc>
              <a:spcBef>
                <a:spcPts val="0"/>
              </a:spcBef>
              <a:spcAft>
                <a:spcPts val="0"/>
              </a:spcAft>
              <a:buSzPts val="1600"/>
              <a:buNone/>
              <a:defRPr/>
            </a:lvl3pPr>
            <a:lvl4pPr lvl="3" algn="l">
              <a:lnSpc>
                <a:spcPct val="100000"/>
              </a:lnSpc>
              <a:spcBef>
                <a:spcPts val="0"/>
              </a:spcBef>
              <a:spcAft>
                <a:spcPts val="0"/>
              </a:spcAft>
              <a:buSzPts val="1600"/>
              <a:buNone/>
              <a:defRPr/>
            </a:lvl4pPr>
            <a:lvl5pPr lvl="4" algn="l">
              <a:lnSpc>
                <a:spcPct val="100000"/>
              </a:lnSpc>
              <a:spcBef>
                <a:spcPts val="0"/>
              </a:spcBef>
              <a:spcAft>
                <a:spcPts val="0"/>
              </a:spcAft>
              <a:buSzPts val="1600"/>
              <a:buNone/>
              <a:defRPr/>
            </a:lvl5pPr>
            <a:lvl6pPr lvl="5" algn="l">
              <a:lnSpc>
                <a:spcPct val="100000"/>
              </a:lnSpc>
              <a:spcBef>
                <a:spcPts val="0"/>
              </a:spcBef>
              <a:spcAft>
                <a:spcPts val="0"/>
              </a:spcAft>
              <a:buSzPts val="1600"/>
              <a:buNone/>
              <a:defRPr/>
            </a:lvl6pPr>
            <a:lvl7pPr lvl="6" algn="l">
              <a:lnSpc>
                <a:spcPct val="100000"/>
              </a:lnSpc>
              <a:spcBef>
                <a:spcPts val="0"/>
              </a:spcBef>
              <a:spcAft>
                <a:spcPts val="0"/>
              </a:spcAft>
              <a:buSzPts val="1600"/>
              <a:buNone/>
              <a:defRPr/>
            </a:lvl7pPr>
            <a:lvl8pPr lvl="7" algn="l">
              <a:lnSpc>
                <a:spcPct val="100000"/>
              </a:lnSpc>
              <a:spcBef>
                <a:spcPts val="0"/>
              </a:spcBef>
              <a:spcAft>
                <a:spcPts val="0"/>
              </a:spcAft>
              <a:buSzPts val="1600"/>
              <a:buNone/>
              <a:defRPr/>
            </a:lvl8pPr>
            <a:lvl9pPr lvl="8" algn="l">
              <a:lnSpc>
                <a:spcPct val="100000"/>
              </a:lnSpc>
              <a:spcBef>
                <a:spcPts val="0"/>
              </a:spcBef>
              <a:spcAft>
                <a:spcPts val="0"/>
              </a:spcAft>
              <a:buSzPts val="1600"/>
              <a:buNone/>
              <a:defRPr/>
            </a:lvl9pPr>
          </a:lstStyle>
          <a:p/>
        </p:txBody>
      </p:sp>
      <p:sp>
        <p:nvSpPr>
          <p:cNvPr id="411" name="Google Shape;411;p38"/>
          <p:cNvSpPr txBox="1"/>
          <p:nvPr>
            <p:ph idx="2" type="title"/>
          </p:nvPr>
        </p:nvSpPr>
        <p:spPr>
          <a:xfrm>
            <a:off x="6544613" y="2692525"/>
            <a:ext cx="1788600" cy="487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500"/>
              <a:buNone/>
              <a:defRPr sz="2000">
                <a:latin typeface="Kulim Park"/>
                <a:ea typeface="Kulim Park"/>
                <a:cs typeface="Kulim Park"/>
                <a:sym typeface="Kulim Park"/>
              </a:defRPr>
            </a:lvl1pPr>
            <a:lvl2pPr lvl="1" algn="l">
              <a:lnSpc>
                <a:spcPct val="100000"/>
              </a:lnSpc>
              <a:spcBef>
                <a:spcPts val="0"/>
              </a:spcBef>
              <a:spcAft>
                <a:spcPts val="0"/>
              </a:spcAft>
              <a:buSzPts val="2500"/>
              <a:buNone/>
              <a:defRPr sz="2500"/>
            </a:lvl2pPr>
            <a:lvl3pPr lvl="2" algn="l">
              <a:lnSpc>
                <a:spcPct val="100000"/>
              </a:lnSpc>
              <a:spcBef>
                <a:spcPts val="0"/>
              </a:spcBef>
              <a:spcAft>
                <a:spcPts val="0"/>
              </a:spcAft>
              <a:buSzPts val="2500"/>
              <a:buNone/>
              <a:defRPr sz="2500"/>
            </a:lvl3pPr>
            <a:lvl4pPr lvl="3" algn="l">
              <a:lnSpc>
                <a:spcPct val="100000"/>
              </a:lnSpc>
              <a:spcBef>
                <a:spcPts val="0"/>
              </a:spcBef>
              <a:spcAft>
                <a:spcPts val="0"/>
              </a:spcAft>
              <a:buSzPts val="2500"/>
              <a:buNone/>
              <a:defRPr sz="2500"/>
            </a:lvl4pPr>
            <a:lvl5pPr lvl="4" algn="l">
              <a:lnSpc>
                <a:spcPct val="100000"/>
              </a:lnSpc>
              <a:spcBef>
                <a:spcPts val="0"/>
              </a:spcBef>
              <a:spcAft>
                <a:spcPts val="0"/>
              </a:spcAft>
              <a:buSzPts val="2500"/>
              <a:buNone/>
              <a:defRPr sz="2500"/>
            </a:lvl5pPr>
            <a:lvl6pPr lvl="5" algn="l">
              <a:lnSpc>
                <a:spcPct val="100000"/>
              </a:lnSpc>
              <a:spcBef>
                <a:spcPts val="0"/>
              </a:spcBef>
              <a:spcAft>
                <a:spcPts val="0"/>
              </a:spcAft>
              <a:buSzPts val="2500"/>
              <a:buNone/>
              <a:defRPr sz="2500"/>
            </a:lvl6pPr>
            <a:lvl7pPr lvl="6" algn="l">
              <a:lnSpc>
                <a:spcPct val="100000"/>
              </a:lnSpc>
              <a:spcBef>
                <a:spcPts val="0"/>
              </a:spcBef>
              <a:spcAft>
                <a:spcPts val="0"/>
              </a:spcAft>
              <a:buSzPts val="2500"/>
              <a:buNone/>
              <a:defRPr sz="2500"/>
            </a:lvl7pPr>
            <a:lvl8pPr lvl="7" algn="l">
              <a:lnSpc>
                <a:spcPct val="100000"/>
              </a:lnSpc>
              <a:spcBef>
                <a:spcPts val="0"/>
              </a:spcBef>
              <a:spcAft>
                <a:spcPts val="0"/>
              </a:spcAft>
              <a:buSzPts val="2500"/>
              <a:buNone/>
              <a:defRPr sz="2500"/>
            </a:lvl8pPr>
            <a:lvl9pPr lvl="8" algn="l">
              <a:lnSpc>
                <a:spcPct val="100000"/>
              </a:lnSpc>
              <a:spcBef>
                <a:spcPts val="0"/>
              </a:spcBef>
              <a:spcAft>
                <a:spcPts val="0"/>
              </a:spcAft>
              <a:buSzPts val="2500"/>
              <a:buNone/>
              <a:defRPr sz="2500"/>
            </a:lvl9pPr>
          </a:lstStyle>
          <a:p/>
        </p:txBody>
      </p:sp>
      <p:sp>
        <p:nvSpPr>
          <p:cNvPr id="412" name="Google Shape;412;p38"/>
          <p:cNvSpPr txBox="1"/>
          <p:nvPr>
            <p:ph idx="3" type="subTitle"/>
          </p:nvPr>
        </p:nvSpPr>
        <p:spPr>
          <a:xfrm>
            <a:off x="6544625" y="3124400"/>
            <a:ext cx="1788600" cy="844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atin typeface="Manrope"/>
                <a:ea typeface="Manrope"/>
                <a:cs typeface="Manrope"/>
                <a:sym typeface="Manrope"/>
              </a:defRPr>
            </a:lvl1pPr>
            <a:lvl2pPr lvl="1" algn="l">
              <a:lnSpc>
                <a:spcPct val="100000"/>
              </a:lnSpc>
              <a:spcBef>
                <a:spcPts val="0"/>
              </a:spcBef>
              <a:spcAft>
                <a:spcPts val="0"/>
              </a:spcAft>
              <a:buSzPts val="1600"/>
              <a:buNone/>
              <a:defRPr/>
            </a:lvl2pPr>
            <a:lvl3pPr lvl="2" algn="l">
              <a:lnSpc>
                <a:spcPct val="100000"/>
              </a:lnSpc>
              <a:spcBef>
                <a:spcPts val="0"/>
              </a:spcBef>
              <a:spcAft>
                <a:spcPts val="0"/>
              </a:spcAft>
              <a:buSzPts val="1600"/>
              <a:buNone/>
              <a:defRPr/>
            </a:lvl3pPr>
            <a:lvl4pPr lvl="3" algn="l">
              <a:lnSpc>
                <a:spcPct val="100000"/>
              </a:lnSpc>
              <a:spcBef>
                <a:spcPts val="0"/>
              </a:spcBef>
              <a:spcAft>
                <a:spcPts val="0"/>
              </a:spcAft>
              <a:buSzPts val="1600"/>
              <a:buNone/>
              <a:defRPr/>
            </a:lvl4pPr>
            <a:lvl5pPr lvl="4" algn="l">
              <a:lnSpc>
                <a:spcPct val="100000"/>
              </a:lnSpc>
              <a:spcBef>
                <a:spcPts val="0"/>
              </a:spcBef>
              <a:spcAft>
                <a:spcPts val="0"/>
              </a:spcAft>
              <a:buSzPts val="1600"/>
              <a:buNone/>
              <a:defRPr/>
            </a:lvl5pPr>
            <a:lvl6pPr lvl="5" algn="l">
              <a:lnSpc>
                <a:spcPct val="100000"/>
              </a:lnSpc>
              <a:spcBef>
                <a:spcPts val="0"/>
              </a:spcBef>
              <a:spcAft>
                <a:spcPts val="0"/>
              </a:spcAft>
              <a:buSzPts val="1600"/>
              <a:buNone/>
              <a:defRPr/>
            </a:lvl6pPr>
            <a:lvl7pPr lvl="6" algn="l">
              <a:lnSpc>
                <a:spcPct val="100000"/>
              </a:lnSpc>
              <a:spcBef>
                <a:spcPts val="0"/>
              </a:spcBef>
              <a:spcAft>
                <a:spcPts val="0"/>
              </a:spcAft>
              <a:buSzPts val="1600"/>
              <a:buNone/>
              <a:defRPr/>
            </a:lvl7pPr>
            <a:lvl8pPr lvl="7" algn="l">
              <a:lnSpc>
                <a:spcPct val="100000"/>
              </a:lnSpc>
              <a:spcBef>
                <a:spcPts val="0"/>
              </a:spcBef>
              <a:spcAft>
                <a:spcPts val="0"/>
              </a:spcAft>
              <a:buSzPts val="1600"/>
              <a:buNone/>
              <a:defRPr/>
            </a:lvl8pPr>
            <a:lvl9pPr lvl="8" algn="l">
              <a:lnSpc>
                <a:spcPct val="100000"/>
              </a:lnSpc>
              <a:spcBef>
                <a:spcPts val="0"/>
              </a:spcBef>
              <a:spcAft>
                <a:spcPts val="0"/>
              </a:spcAft>
              <a:buSzPts val="1600"/>
              <a:buNone/>
              <a:defRPr/>
            </a:lvl9pPr>
          </a:lstStyle>
          <a:p/>
        </p:txBody>
      </p:sp>
      <p:sp>
        <p:nvSpPr>
          <p:cNvPr id="413" name="Google Shape;413;p38"/>
          <p:cNvSpPr txBox="1"/>
          <p:nvPr>
            <p:ph idx="4" type="title"/>
          </p:nvPr>
        </p:nvSpPr>
        <p:spPr>
          <a:xfrm>
            <a:off x="2721863" y="2692525"/>
            <a:ext cx="1788600" cy="487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500"/>
              <a:buNone/>
              <a:defRPr sz="2000">
                <a:latin typeface="Kulim Park"/>
                <a:ea typeface="Kulim Park"/>
                <a:cs typeface="Kulim Park"/>
                <a:sym typeface="Kulim Park"/>
              </a:defRPr>
            </a:lvl1pPr>
            <a:lvl2pPr lvl="1" algn="r">
              <a:lnSpc>
                <a:spcPct val="100000"/>
              </a:lnSpc>
              <a:spcBef>
                <a:spcPts val="0"/>
              </a:spcBef>
              <a:spcAft>
                <a:spcPts val="0"/>
              </a:spcAft>
              <a:buSzPts val="2500"/>
              <a:buNone/>
              <a:defRPr sz="2500"/>
            </a:lvl2pPr>
            <a:lvl3pPr lvl="2" algn="r">
              <a:lnSpc>
                <a:spcPct val="100000"/>
              </a:lnSpc>
              <a:spcBef>
                <a:spcPts val="0"/>
              </a:spcBef>
              <a:spcAft>
                <a:spcPts val="0"/>
              </a:spcAft>
              <a:buSzPts val="2500"/>
              <a:buNone/>
              <a:defRPr sz="2500"/>
            </a:lvl3pPr>
            <a:lvl4pPr lvl="3" algn="r">
              <a:lnSpc>
                <a:spcPct val="100000"/>
              </a:lnSpc>
              <a:spcBef>
                <a:spcPts val="0"/>
              </a:spcBef>
              <a:spcAft>
                <a:spcPts val="0"/>
              </a:spcAft>
              <a:buSzPts val="2500"/>
              <a:buNone/>
              <a:defRPr sz="2500"/>
            </a:lvl4pPr>
            <a:lvl5pPr lvl="4" algn="r">
              <a:lnSpc>
                <a:spcPct val="100000"/>
              </a:lnSpc>
              <a:spcBef>
                <a:spcPts val="0"/>
              </a:spcBef>
              <a:spcAft>
                <a:spcPts val="0"/>
              </a:spcAft>
              <a:buSzPts val="2500"/>
              <a:buNone/>
              <a:defRPr sz="2500"/>
            </a:lvl5pPr>
            <a:lvl6pPr lvl="5" algn="r">
              <a:lnSpc>
                <a:spcPct val="100000"/>
              </a:lnSpc>
              <a:spcBef>
                <a:spcPts val="0"/>
              </a:spcBef>
              <a:spcAft>
                <a:spcPts val="0"/>
              </a:spcAft>
              <a:buSzPts val="2500"/>
              <a:buNone/>
              <a:defRPr sz="2500"/>
            </a:lvl6pPr>
            <a:lvl7pPr lvl="6" algn="r">
              <a:lnSpc>
                <a:spcPct val="100000"/>
              </a:lnSpc>
              <a:spcBef>
                <a:spcPts val="0"/>
              </a:spcBef>
              <a:spcAft>
                <a:spcPts val="0"/>
              </a:spcAft>
              <a:buSzPts val="2500"/>
              <a:buNone/>
              <a:defRPr sz="2500"/>
            </a:lvl7pPr>
            <a:lvl8pPr lvl="7" algn="r">
              <a:lnSpc>
                <a:spcPct val="100000"/>
              </a:lnSpc>
              <a:spcBef>
                <a:spcPts val="0"/>
              </a:spcBef>
              <a:spcAft>
                <a:spcPts val="0"/>
              </a:spcAft>
              <a:buSzPts val="2500"/>
              <a:buNone/>
              <a:defRPr sz="2500"/>
            </a:lvl8pPr>
            <a:lvl9pPr lvl="8" algn="r">
              <a:lnSpc>
                <a:spcPct val="100000"/>
              </a:lnSpc>
              <a:spcBef>
                <a:spcPts val="0"/>
              </a:spcBef>
              <a:spcAft>
                <a:spcPts val="0"/>
              </a:spcAft>
              <a:buSzPts val="2500"/>
              <a:buNone/>
              <a:defRPr sz="2500"/>
            </a:lvl9pPr>
          </a:lstStyle>
          <a:p/>
        </p:txBody>
      </p:sp>
      <p:sp>
        <p:nvSpPr>
          <p:cNvPr id="414" name="Google Shape;414;p38"/>
          <p:cNvSpPr txBox="1"/>
          <p:nvPr>
            <p:ph idx="5" type="subTitle"/>
          </p:nvPr>
        </p:nvSpPr>
        <p:spPr>
          <a:xfrm>
            <a:off x="2722019" y="3124400"/>
            <a:ext cx="1788600" cy="844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atin typeface="Manrope"/>
                <a:ea typeface="Manrope"/>
                <a:cs typeface="Manrope"/>
                <a:sym typeface="Manrope"/>
              </a:defRPr>
            </a:lvl1pPr>
            <a:lvl2pPr lvl="1" algn="r">
              <a:lnSpc>
                <a:spcPct val="100000"/>
              </a:lnSpc>
              <a:spcBef>
                <a:spcPts val="0"/>
              </a:spcBef>
              <a:spcAft>
                <a:spcPts val="0"/>
              </a:spcAft>
              <a:buSzPts val="1600"/>
              <a:buNone/>
              <a:defRPr/>
            </a:lvl2pPr>
            <a:lvl3pPr lvl="2" algn="r">
              <a:lnSpc>
                <a:spcPct val="100000"/>
              </a:lnSpc>
              <a:spcBef>
                <a:spcPts val="0"/>
              </a:spcBef>
              <a:spcAft>
                <a:spcPts val="0"/>
              </a:spcAft>
              <a:buSzPts val="1600"/>
              <a:buNone/>
              <a:defRPr/>
            </a:lvl3pPr>
            <a:lvl4pPr lvl="3" algn="r">
              <a:lnSpc>
                <a:spcPct val="100000"/>
              </a:lnSpc>
              <a:spcBef>
                <a:spcPts val="0"/>
              </a:spcBef>
              <a:spcAft>
                <a:spcPts val="0"/>
              </a:spcAft>
              <a:buSzPts val="1600"/>
              <a:buNone/>
              <a:defRPr/>
            </a:lvl4pPr>
            <a:lvl5pPr lvl="4" algn="r">
              <a:lnSpc>
                <a:spcPct val="100000"/>
              </a:lnSpc>
              <a:spcBef>
                <a:spcPts val="0"/>
              </a:spcBef>
              <a:spcAft>
                <a:spcPts val="0"/>
              </a:spcAft>
              <a:buSzPts val="1600"/>
              <a:buNone/>
              <a:defRPr/>
            </a:lvl5pPr>
            <a:lvl6pPr lvl="5" algn="r">
              <a:lnSpc>
                <a:spcPct val="100000"/>
              </a:lnSpc>
              <a:spcBef>
                <a:spcPts val="0"/>
              </a:spcBef>
              <a:spcAft>
                <a:spcPts val="0"/>
              </a:spcAft>
              <a:buSzPts val="1600"/>
              <a:buNone/>
              <a:defRPr/>
            </a:lvl6pPr>
            <a:lvl7pPr lvl="6" algn="r">
              <a:lnSpc>
                <a:spcPct val="100000"/>
              </a:lnSpc>
              <a:spcBef>
                <a:spcPts val="0"/>
              </a:spcBef>
              <a:spcAft>
                <a:spcPts val="0"/>
              </a:spcAft>
              <a:buSzPts val="1600"/>
              <a:buNone/>
              <a:defRPr/>
            </a:lvl7pPr>
            <a:lvl8pPr lvl="7" algn="r">
              <a:lnSpc>
                <a:spcPct val="100000"/>
              </a:lnSpc>
              <a:spcBef>
                <a:spcPts val="0"/>
              </a:spcBef>
              <a:spcAft>
                <a:spcPts val="0"/>
              </a:spcAft>
              <a:buSzPts val="1600"/>
              <a:buNone/>
              <a:defRPr/>
            </a:lvl8pPr>
            <a:lvl9pPr lvl="8" algn="r">
              <a:lnSpc>
                <a:spcPct val="100000"/>
              </a:lnSpc>
              <a:spcBef>
                <a:spcPts val="0"/>
              </a:spcBef>
              <a:spcAft>
                <a:spcPts val="0"/>
              </a:spcAft>
              <a:buSzPts val="1600"/>
              <a:buNone/>
              <a:defRPr/>
            </a:lvl9pPr>
          </a:lstStyle>
          <a:p/>
        </p:txBody>
      </p:sp>
      <p:sp>
        <p:nvSpPr>
          <p:cNvPr id="415" name="Google Shape;415;p38"/>
          <p:cNvSpPr txBox="1"/>
          <p:nvPr>
            <p:ph idx="6" type="title"/>
          </p:nvPr>
        </p:nvSpPr>
        <p:spPr>
          <a:xfrm>
            <a:off x="810613" y="2692525"/>
            <a:ext cx="1788600" cy="487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500"/>
              <a:buNone/>
              <a:defRPr sz="2000">
                <a:latin typeface="Kulim Park"/>
                <a:ea typeface="Kulim Park"/>
                <a:cs typeface="Kulim Park"/>
                <a:sym typeface="Kulim Park"/>
              </a:defRPr>
            </a:lvl1pPr>
            <a:lvl2pPr lvl="1" algn="r">
              <a:lnSpc>
                <a:spcPct val="100000"/>
              </a:lnSpc>
              <a:spcBef>
                <a:spcPts val="0"/>
              </a:spcBef>
              <a:spcAft>
                <a:spcPts val="0"/>
              </a:spcAft>
              <a:buSzPts val="2500"/>
              <a:buNone/>
              <a:defRPr sz="2500"/>
            </a:lvl2pPr>
            <a:lvl3pPr lvl="2" algn="r">
              <a:lnSpc>
                <a:spcPct val="100000"/>
              </a:lnSpc>
              <a:spcBef>
                <a:spcPts val="0"/>
              </a:spcBef>
              <a:spcAft>
                <a:spcPts val="0"/>
              </a:spcAft>
              <a:buSzPts val="2500"/>
              <a:buNone/>
              <a:defRPr sz="2500"/>
            </a:lvl3pPr>
            <a:lvl4pPr lvl="3" algn="r">
              <a:lnSpc>
                <a:spcPct val="100000"/>
              </a:lnSpc>
              <a:spcBef>
                <a:spcPts val="0"/>
              </a:spcBef>
              <a:spcAft>
                <a:spcPts val="0"/>
              </a:spcAft>
              <a:buSzPts val="2500"/>
              <a:buNone/>
              <a:defRPr sz="2500"/>
            </a:lvl4pPr>
            <a:lvl5pPr lvl="4" algn="r">
              <a:lnSpc>
                <a:spcPct val="100000"/>
              </a:lnSpc>
              <a:spcBef>
                <a:spcPts val="0"/>
              </a:spcBef>
              <a:spcAft>
                <a:spcPts val="0"/>
              </a:spcAft>
              <a:buSzPts val="2500"/>
              <a:buNone/>
              <a:defRPr sz="2500"/>
            </a:lvl5pPr>
            <a:lvl6pPr lvl="5" algn="r">
              <a:lnSpc>
                <a:spcPct val="100000"/>
              </a:lnSpc>
              <a:spcBef>
                <a:spcPts val="0"/>
              </a:spcBef>
              <a:spcAft>
                <a:spcPts val="0"/>
              </a:spcAft>
              <a:buSzPts val="2500"/>
              <a:buNone/>
              <a:defRPr sz="2500"/>
            </a:lvl6pPr>
            <a:lvl7pPr lvl="6" algn="r">
              <a:lnSpc>
                <a:spcPct val="100000"/>
              </a:lnSpc>
              <a:spcBef>
                <a:spcPts val="0"/>
              </a:spcBef>
              <a:spcAft>
                <a:spcPts val="0"/>
              </a:spcAft>
              <a:buSzPts val="2500"/>
              <a:buNone/>
              <a:defRPr sz="2500"/>
            </a:lvl7pPr>
            <a:lvl8pPr lvl="7" algn="r">
              <a:lnSpc>
                <a:spcPct val="100000"/>
              </a:lnSpc>
              <a:spcBef>
                <a:spcPts val="0"/>
              </a:spcBef>
              <a:spcAft>
                <a:spcPts val="0"/>
              </a:spcAft>
              <a:buSzPts val="2500"/>
              <a:buNone/>
              <a:defRPr sz="2500"/>
            </a:lvl8pPr>
            <a:lvl9pPr lvl="8" algn="r">
              <a:lnSpc>
                <a:spcPct val="100000"/>
              </a:lnSpc>
              <a:spcBef>
                <a:spcPts val="0"/>
              </a:spcBef>
              <a:spcAft>
                <a:spcPts val="0"/>
              </a:spcAft>
              <a:buSzPts val="2500"/>
              <a:buNone/>
              <a:defRPr sz="2500"/>
            </a:lvl9pPr>
          </a:lstStyle>
          <a:p/>
        </p:txBody>
      </p:sp>
      <p:sp>
        <p:nvSpPr>
          <p:cNvPr id="416" name="Google Shape;416;p38"/>
          <p:cNvSpPr txBox="1"/>
          <p:nvPr>
            <p:ph idx="7" type="subTitle"/>
          </p:nvPr>
        </p:nvSpPr>
        <p:spPr>
          <a:xfrm>
            <a:off x="810750" y="3124400"/>
            <a:ext cx="1788600" cy="844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atin typeface="Manrope"/>
                <a:ea typeface="Manrope"/>
                <a:cs typeface="Manrope"/>
                <a:sym typeface="Manrope"/>
              </a:defRPr>
            </a:lvl1pPr>
            <a:lvl2pPr lvl="1" algn="r">
              <a:lnSpc>
                <a:spcPct val="100000"/>
              </a:lnSpc>
              <a:spcBef>
                <a:spcPts val="0"/>
              </a:spcBef>
              <a:spcAft>
                <a:spcPts val="0"/>
              </a:spcAft>
              <a:buSzPts val="1600"/>
              <a:buNone/>
              <a:defRPr/>
            </a:lvl2pPr>
            <a:lvl3pPr lvl="2" algn="r">
              <a:lnSpc>
                <a:spcPct val="100000"/>
              </a:lnSpc>
              <a:spcBef>
                <a:spcPts val="0"/>
              </a:spcBef>
              <a:spcAft>
                <a:spcPts val="0"/>
              </a:spcAft>
              <a:buSzPts val="1600"/>
              <a:buNone/>
              <a:defRPr/>
            </a:lvl3pPr>
            <a:lvl4pPr lvl="3" algn="r">
              <a:lnSpc>
                <a:spcPct val="100000"/>
              </a:lnSpc>
              <a:spcBef>
                <a:spcPts val="0"/>
              </a:spcBef>
              <a:spcAft>
                <a:spcPts val="0"/>
              </a:spcAft>
              <a:buSzPts val="1600"/>
              <a:buNone/>
              <a:defRPr/>
            </a:lvl4pPr>
            <a:lvl5pPr lvl="4" algn="r">
              <a:lnSpc>
                <a:spcPct val="100000"/>
              </a:lnSpc>
              <a:spcBef>
                <a:spcPts val="0"/>
              </a:spcBef>
              <a:spcAft>
                <a:spcPts val="0"/>
              </a:spcAft>
              <a:buSzPts val="1600"/>
              <a:buNone/>
              <a:defRPr/>
            </a:lvl5pPr>
            <a:lvl6pPr lvl="5" algn="r">
              <a:lnSpc>
                <a:spcPct val="100000"/>
              </a:lnSpc>
              <a:spcBef>
                <a:spcPts val="0"/>
              </a:spcBef>
              <a:spcAft>
                <a:spcPts val="0"/>
              </a:spcAft>
              <a:buSzPts val="1600"/>
              <a:buNone/>
              <a:defRPr/>
            </a:lvl6pPr>
            <a:lvl7pPr lvl="6" algn="r">
              <a:lnSpc>
                <a:spcPct val="100000"/>
              </a:lnSpc>
              <a:spcBef>
                <a:spcPts val="0"/>
              </a:spcBef>
              <a:spcAft>
                <a:spcPts val="0"/>
              </a:spcAft>
              <a:buSzPts val="1600"/>
              <a:buNone/>
              <a:defRPr/>
            </a:lvl7pPr>
            <a:lvl8pPr lvl="7" algn="r">
              <a:lnSpc>
                <a:spcPct val="100000"/>
              </a:lnSpc>
              <a:spcBef>
                <a:spcPts val="0"/>
              </a:spcBef>
              <a:spcAft>
                <a:spcPts val="0"/>
              </a:spcAft>
              <a:buSzPts val="1600"/>
              <a:buNone/>
              <a:defRPr/>
            </a:lvl8pPr>
            <a:lvl9pPr lvl="8" algn="r">
              <a:lnSpc>
                <a:spcPct val="100000"/>
              </a:lnSpc>
              <a:spcBef>
                <a:spcPts val="0"/>
              </a:spcBef>
              <a:spcAft>
                <a:spcPts val="0"/>
              </a:spcAft>
              <a:buSzPts val="1600"/>
              <a:buNone/>
              <a:defRPr/>
            </a:lvl9pPr>
          </a:lstStyle>
          <a:p/>
        </p:txBody>
      </p:sp>
      <p:sp>
        <p:nvSpPr>
          <p:cNvPr id="417" name="Google Shape;417;p38"/>
          <p:cNvSpPr txBox="1"/>
          <p:nvPr>
            <p:ph idx="8" type="title"/>
          </p:nvPr>
        </p:nvSpPr>
        <p:spPr>
          <a:xfrm flipH="1">
            <a:off x="719925" y="437700"/>
            <a:ext cx="7704000" cy="657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sz="3000">
                <a:latin typeface="Kulim Park"/>
                <a:ea typeface="Kulim Park"/>
                <a:cs typeface="Kulim Park"/>
                <a:sym typeface="Kulim Park"/>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418" name="Google Shape;418;p38"/>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419" name="Shape 419"/>
        <p:cNvGrpSpPr/>
        <p:nvPr/>
      </p:nvGrpSpPr>
      <p:grpSpPr>
        <a:xfrm>
          <a:off x="0" y="0"/>
          <a:ext cx="0" cy="0"/>
          <a:chOff x="0" y="0"/>
          <a:chExt cx="0" cy="0"/>
        </a:xfrm>
      </p:grpSpPr>
      <p:sp>
        <p:nvSpPr>
          <p:cNvPr id="420" name="Google Shape;420;p39"/>
          <p:cNvSpPr/>
          <p:nvPr/>
        </p:nvSpPr>
        <p:spPr>
          <a:xfrm rot="-10285629">
            <a:off x="6057524" y="-2124373"/>
            <a:ext cx="9471588" cy="6049060"/>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27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1" name="Google Shape;421;p39"/>
          <p:cNvSpPr/>
          <p:nvPr/>
        </p:nvSpPr>
        <p:spPr>
          <a:xfrm flipH="1">
            <a:off x="7942003" y="1004988"/>
            <a:ext cx="5766771" cy="3682967"/>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dk2">
              <a:alpha val="1254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2" name="Google Shape;422;p39"/>
          <p:cNvSpPr/>
          <p:nvPr/>
        </p:nvSpPr>
        <p:spPr>
          <a:xfrm rot="2839443">
            <a:off x="-308418" y="2442034"/>
            <a:ext cx="6402141" cy="5689181"/>
          </a:xfrm>
          <a:custGeom>
            <a:rect b="b" l="l" r="r" t="t"/>
            <a:pathLst>
              <a:path extrusionOk="0" h="28248" w="31788">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3" name="Google Shape;423;p39"/>
          <p:cNvSpPr/>
          <p:nvPr/>
        </p:nvSpPr>
        <p:spPr>
          <a:xfrm rot="9405665">
            <a:off x="-5036390" y="1932081"/>
            <a:ext cx="7310152" cy="6849835"/>
          </a:xfrm>
          <a:custGeom>
            <a:rect b="b" l="l" r="r" t="t"/>
            <a:pathLst>
              <a:path extrusionOk="0" h="87424" w="93299">
                <a:moveTo>
                  <a:pt x="34162" y="1"/>
                </a:moveTo>
                <a:cubicBezTo>
                  <a:pt x="24245" y="1"/>
                  <a:pt x="25039" y="12520"/>
                  <a:pt x="13717" y="17147"/>
                </a:cubicBezTo>
                <a:cubicBezTo>
                  <a:pt x="1" y="22753"/>
                  <a:pt x="25599" y="33483"/>
                  <a:pt x="18923" y="50349"/>
                </a:cubicBezTo>
                <a:cubicBezTo>
                  <a:pt x="13077" y="65115"/>
                  <a:pt x="23069" y="87424"/>
                  <a:pt x="32143" y="87424"/>
                </a:cubicBezTo>
                <a:cubicBezTo>
                  <a:pt x="33432" y="87424"/>
                  <a:pt x="34703" y="86974"/>
                  <a:pt x="35906" y="85988"/>
                </a:cubicBezTo>
                <a:cubicBezTo>
                  <a:pt x="38841" y="83585"/>
                  <a:pt x="41192" y="82952"/>
                  <a:pt x="43240" y="82952"/>
                </a:cubicBezTo>
                <a:cubicBezTo>
                  <a:pt x="45526" y="82952"/>
                  <a:pt x="47435" y="83741"/>
                  <a:pt x="49356" y="83741"/>
                </a:cubicBezTo>
                <a:cubicBezTo>
                  <a:pt x="51391" y="83741"/>
                  <a:pt x="53441" y="82856"/>
                  <a:pt x="55968" y="79208"/>
                </a:cubicBezTo>
                <a:cubicBezTo>
                  <a:pt x="79663" y="45004"/>
                  <a:pt x="87416" y="44135"/>
                  <a:pt x="87416" y="44135"/>
                </a:cubicBezTo>
                <a:cubicBezTo>
                  <a:pt x="93298" y="21497"/>
                  <a:pt x="60858" y="9397"/>
                  <a:pt x="42111" y="1875"/>
                </a:cubicBezTo>
                <a:cubicBezTo>
                  <a:pt x="38838" y="561"/>
                  <a:pt x="36260" y="1"/>
                  <a:pt x="34162" y="1"/>
                </a:cubicBezTo>
                <a:close/>
              </a:path>
            </a:pathLst>
          </a:custGeom>
          <a:solidFill>
            <a:schemeClr val="accent3">
              <a:alpha val="3333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4" name="Google Shape;424;p39"/>
          <p:cNvSpPr/>
          <p:nvPr/>
        </p:nvSpPr>
        <p:spPr>
          <a:xfrm rot="-1478505">
            <a:off x="-435239" y="-2304911"/>
            <a:ext cx="7826136" cy="2877871"/>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5" name="Google Shape;425;p39"/>
          <p:cNvSpPr/>
          <p:nvPr/>
        </p:nvSpPr>
        <p:spPr>
          <a:xfrm flipH="1" rot="9555841">
            <a:off x="8042252" y="1808506"/>
            <a:ext cx="8200942" cy="3015697"/>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6" name="Google Shape;426;p39"/>
          <p:cNvSpPr txBox="1"/>
          <p:nvPr>
            <p:ph type="title"/>
          </p:nvPr>
        </p:nvSpPr>
        <p:spPr>
          <a:xfrm>
            <a:off x="1465625" y="1627425"/>
            <a:ext cx="2746500" cy="460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500"/>
              <a:buNone/>
              <a:defRPr sz="2000">
                <a:latin typeface="Kulim Park"/>
                <a:ea typeface="Kulim Park"/>
                <a:cs typeface="Kulim Park"/>
                <a:sym typeface="Kulim Park"/>
              </a:defRPr>
            </a:lvl1pPr>
            <a:lvl2pPr lvl="1" algn="l">
              <a:lnSpc>
                <a:spcPct val="100000"/>
              </a:lnSpc>
              <a:spcBef>
                <a:spcPts val="0"/>
              </a:spcBef>
              <a:spcAft>
                <a:spcPts val="0"/>
              </a:spcAft>
              <a:buSzPts val="2500"/>
              <a:buNone/>
              <a:defRPr sz="2500"/>
            </a:lvl2pPr>
            <a:lvl3pPr lvl="2" algn="l">
              <a:lnSpc>
                <a:spcPct val="100000"/>
              </a:lnSpc>
              <a:spcBef>
                <a:spcPts val="0"/>
              </a:spcBef>
              <a:spcAft>
                <a:spcPts val="0"/>
              </a:spcAft>
              <a:buSzPts val="2500"/>
              <a:buNone/>
              <a:defRPr sz="2500"/>
            </a:lvl3pPr>
            <a:lvl4pPr lvl="3" algn="l">
              <a:lnSpc>
                <a:spcPct val="100000"/>
              </a:lnSpc>
              <a:spcBef>
                <a:spcPts val="0"/>
              </a:spcBef>
              <a:spcAft>
                <a:spcPts val="0"/>
              </a:spcAft>
              <a:buSzPts val="2500"/>
              <a:buNone/>
              <a:defRPr sz="2500"/>
            </a:lvl4pPr>
            <a:lvl5pPr lvl="4" algn="l">
              <a:lnSpc>
                <a:spcPct val="100000"/>
              </a:lnSpc>
              <a:spcBef>
                <a:spcPts val="0"/>
              </a:spcBef>
              <a:spcAft>
                <a:spcPts val="0"/>
              </a:spcAft>
              <a:buSzPts val="2500"/>
              <a:buNone/>
              <a:defRPr sz="2500"/>
            </a:lvl5pPr>
            <a:lvl6pPr lvl="5" algn="l">
              <a:lnSpc>
                <a:spcPct val="100000"/>
              </a:lnSpc>
              <a:spcBef>
                <a:spcPts val="0"/>
              </a:spcBef>
              <a:spcAft>
                <a:spcPts val="0"/>
              </a:spcAft>
              <a:buSzPts val="2500"/>
              <a:buNone/>
              <a:defRPr sz="2500"/>
            </a:lvl6pPr>
            <a:lvl7pPr lvl="6" algn="l">
              <a:lnSpc>
                <a:spcPct val="100000"/>
              </a:lnSpc>
              <a:spcBef>
                <a:spcPts val="0"/>
              </a:spcBef>
              <a:spcAft>
                <a:spcPts val="0"/>
              </a:spcAft>
              <a:buSzPts val="2500"/>
              <a:buNone/>
              <a:defRPr sz="2500"/>
            </a:lvl7pPr>
            <a:lvl8pPr lvl="7" algn="l">
              <a:lnSpc>
                <a:spcPct val="100000"/>
              </a:lnSpc>
              <a:spcBef>
                <a:spcPts val="0"/>
              </a:spcBef>
              <a:spcAft>
                <a:spcPts val="0"/>
              </a:spcAft>
              <a:buSzPts val="2500"/>
              <a:buNone/>
              <a:defRPr sz="2500"/>
            </a:lvl8pPr>
            <a:lvl9pPr lvl="8" algn="l">
              <a:lnSpc>
                <a:spcPct val="100000"/>
              </a:lnSpc>
              <a:spcBef>
                <a:spcPts val="0"/>
              </a:spcBef>
              <a:spcAft>
                <a:spcPts val="0"/>
              </a:spcAft>
              <a:buSzPts val="2500"/>
              <a:buNone/>
              <a:defRPr sz="2500"/>
            </a:lvl9pPr>
          </a:lstStyle>
          <a:p/>
        </p:txBody>
      </p:sp>
      <p:sp>
        <p:nvSpPr>
          <p:cNvPr id="427" name="Google Shape;427;p39"/>
          <p:cNvSpPr txBox="1"/>
          <p:nvPr>
            <p:ph idx="1" type="subTitle"/>
          </p:nvPr>
        </p:nvSpPr>
        <p:spPr>
          <a:xfrm>
            <a:off x="1465675" y="2087600"/>
            <a:ext cx="2746500" cy="460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atin typeface="Manrope"/>
                <a:ea typeface="Manrope"/>
                <a:cs typeface="Manrope"/>
                <a:sym typeface="Manrope"/>
              </a:defRPr>
            </a:lvl1pPr>
            <a:lvl2pPr lvl="1" algn="l">
              <a:lnSpc>
                <a:spcPct val="100000"/>
              </a:lnSpc>
              <a:spcBef>
                <a:spcPts val="0"/>
              </a:spcBef>
              <a:spcAft>
                <a:spcPts val="0"/>
              </a:spcAft>
              <a:buSzPts val="1600"/>
              <a:buNone/>
              <a:defRPr/>
            </a:lvl2pPr>
            <a:lvl3pPr lvl="2" algn="l">
              <a:lnSpc>
                <a:spcPct val="100000"/>
              </a:lnSpc>
              <a:spcBef>
                <a:spcPts val="0"/>
              </a:spcBef>
              <a:spcAft>
                <a:spcPts val="0"/>
              </a:spcAft>
              <a:buSzPts val="1600"/>
              <a:buNone/>
              <a:defRPr/>
            </a:lvl3pPr>
            <a:lvl4pPr lvl="3" algn="l">
              <a:lnSpc>
                <a:spcPct val="100000"/>
              </a:lnSpc>
              <a:spcBef>
                <a:spcPts val="0"/>
              </a:spcBef>
              <a:spcAft>
                <a:spcPts val="0"/>
              </a:spcAft>
              <a:buSzPts val="1600"/>
              <a:buNone/>
              <a:defRPr/>
            </a:lvl4pPr>
            <a:lvl5pPr lvl="4" algn="l">
              <a:lnSpc>
                <a:spcPct val="100000"/>
              </a:lnSpc>
              <a:spcBef>
                <a:spcPts val="0"/>
              </a:spcBef>
              <a:spcAft>
                <a:spcPts val="0"/>
              </a:spcAft>
              <a:buSzPts val="1600"/>
              <a:buNone/>
              <a:defRPr/>
            </a:lvl5pPr>
            <a:lvl6pPr lvl="5" algn="l">
              <a:lnSpc>
                <a:spcPct val="100000"/>
              </a:lnSpc>
              <a:spcBef>
                <a:spcPts val="0"/>
              </a:spcBef>
              <a:spcAft>
                <a:spcPts val="0"/>
              </a:spcAft>
              <a:buSzPts val="1600"/>
              <a:buNone/>
              <a:defRPr/>
            </a:lvl6pPr>
            <a:lvl7pPr lvl="6" algn="l">
              <a:lnSpc>
                <a:spcPct val="100000"/>
              </a:lnSpc>
              <a:spcBef>
                <a:spcPts val="0"/>
              </a:spcBef>
              <a:spcAft>
                <a:spcPts val="0"/>
              </a:spcAft>
              <a:buSzPts val="1600"/>
              <a:buNone/>
              <a:defRPr/>
            </a:lvl7pPr>
            <a:lvl8pPr lvl="7" algn="l">
              <a:lnSpc>
                <a:spcPct val="100000"/>
              </a:lnSpc>
              <a:spcBef>
                <a:spcPts val="0"/>
              </a:spcBef>
              <a:spcAft>
                <a:spcPts val="0"/>
              </a:spcAft>
              <a:buSzPts val="1600"/>
              <a:buNone/>
              <a:defRPr/>
            </a:lvl8pPr>
            <a:lvl9pPr lvl="8" algn="l">
              <a:lnSpc>
                <a:spcPct val="100000"/>
              </a:lnSpc>
              <a:spcBef>
                <a:spcPts val="0"/>
              </a:spcBef>
              <a:spcAft>
                <a:spcPts val="0"/>
              </a:spcAft>
              <a:buSzPts val="1600"/>
              <a:buNone/>
              <a:defRPr/>
            </a:lvl9pPr>
          </a:lstStyle>
          <a:p/>
        </p:txBody>
      </p:sp>
      <p:sp>
        <p:nvSpPr>
          <p:cNvPr id="428" name="Google Shape;428;p39"/>
          <p:cNvSpPr txBox="1"/>
          <p:nvPr>
            <p:ph idx="2" type="title"/>
          </p:nvPr>
        </p:nvSpPr>
        <p:spPr>
          <a:xfrm>
            <a:off x="1465625" y="2665450"/>
            <a:ext cx="2746500" cy="460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500"/>
              <a:buNone/>
              <a:defRPr sz="2000">
                <a:latin typeface="Kulim Park"/>
                <a:ea typeface="Kulim Park"/>
                <a:cs typeface="Kulim Park"/>
                <a:sym typeface="Kulim Park"/>
              </a:defRPr>
            </a:lvl1pPr>
            <a:lvl2pPr lvl="1" algn="l">
              <a:lnSpc>
                <a:spcPct val="100000"/>
              </a:lnSpc>
              <a:spcBef>
                <a:spcPts val="0"/>
              </a:spcBef>
              <a:spcAft>
                <a:spcPts val="0"/>
              </a:spcAft>
              <a:buSzPts val="2500"/>
              <a:buNone/>
              <a:defRPr sz="2500"/>
            </a:lvl2pPr>
            <a:lvl3pPr lvl="2" algn="l">
              <a:lnSpc>
                <a:spcPct val="100000"/>
              </a:lnSpc>
              <a:spcBef>
                <a:spcPts val="0"/>
              </a:spcBef>
              <a:spcAft>
                <a:spcPts val="0"/>
              </a:spcAft>
              <a:buSzPts val="2500"/>
              <a:buNone/>
              <a:defRPr sz="2500"/>
            </a:lvl3pPr>
            <a:lvl4pPr lvl="3" algn="l">
              <a:lnSpc>
                <a:spcPct val="100000"/>
              </a:lnSpc>
              <a:spcBef>
                <a:spcPts val="0"/>
              </a:spcBef>
              <a:spcAft>
                <a:spcPts val="0"/>
              </a:spcAft>
              <a:buSzPts val="2500"/>
              <a:buNone/>
              <a:defRPr sz="2500"/>
            </a:lvl4pPr>
            <a:lvl5pPr lvl="4" algn="l">
              <a:lnSpc>
                <a:spcPct val="100000"/>
              </a:lnSpc>
              <a:spcBef>
                <a:spcPts val="0"/>
              </a:spcBef>
              <a:spcAft>
                <a:spcPts val="0"/>
              </a:spcAft>
              <a:buSzPts val="2500"/>
              <a:buNone/>
              <a:defRPr sz="2500"/>
            </a:lvl5pPr>
            <a:lvl6pPr lvl="5" algn="l">
              <a:lnSpc>
                <a:spcPct val="100000"/>
              </a:lnSpc>
              <a:spcBef>
                <a:spcPts val="0"/>
              </a:spcBef>
              <a:spcAft>
                <a:spcPts val="0"/>
              </a:spcAft>
              <a:buSzPts val="2500"/>
              <a:buNone/>
              <a:defRPr sz="2500"/>
            </a:lvl6pPr>
            <a:lvl7pPr lvl="6" algn="l">
              <a:lnSpc>
                <a:spcPct val="100000"/>
              </a:lnSpc>
              <a:spcBef>
                <a:spcPts val="0"/>
              </a:spcBef>
              <a:spcAft>
                <a:spcPts val="0"/>
              </a:spcAft>
              <a:buSzPts val="2500"/>
              <a:buNone/>
              <a:defRPr sz="2500"/>
            </a:lvl7pPr>
            <a:lvl8pPr lvl="7" algn="l">
              <a:lnSpc>
                <a:spcPct val="100000"/>
              </a:lnSpc>
              <a:spcBef>
                <a:spcPts val="0"/>
              </a:spcBef>
              <a:spcAft>
                <a:spcPts val="0"/>
              </a:spcAft>
              <a:buSzPts val="2500"/>
              <a:buNone/>
              <a:defRPr sz="2500"/>
            </a:lvl8pPr>
            <a:lvl9pPr lvl="8" algn="l">
              <a:lnSpc>
                <a:spcPct val="100000"/>
              </a:lnSpc>
              <a:spcBef>
                <a:spcPts val="0"/>
              </a:spcBef>
              <a:spcAft>
                <a:spcPts val="0"/>
              </a:spcAft>
              <a:buSzPts val="2500"/>
              <a:buNone/>
              <a:defRPr sz="2500"/>
            </a:lvl9pPr>
          </a:lstStyle>
          <a:p/>
        </p:txBody>
      </p:sp>
      <p:sp>
        <p:nvSpPr>
          <p:cNvPr id="429" name="Google Shape;429;p39"/>
          <p:cNvSpPr txBox="1"/>
          <p:nvPr>
            <p:ph idx="3" type="subTitle"/>
          </p:nvPr>
        </p:nvSpPr>
        <p:spPr>
          <a:xfrm>
            <a:off x="1465675" y="3124625"/>
            <a:ext cx="2746500" cy="460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atin typeface="Manrope"/>
                <a:ea typeface="Manrope"/>
                <a:cs typeface="Manrope"/>
                <a:sym typeface="Manrope"/>
              </a:defRPr>
            </a:lvl1pPr>
            <a:lvl2pPr lvl="1" algn="l">
              <a:lnSpc>
                <a:spcPct val="100000"/>
              </a:lnSpc>
              <a:spcBef>
                <a:spcPts val="0"/>
              </a:spcBef>
              <a:spcAft>
                <a:spcPts val="0"/>
              </a:spcAft>
              <a:buSzPts val="1600"/>
              <a:buNone/>
              <a:defRPr/>
            </a:lvl2pPr>
            <a:lvl3pPr lvl="2" algn="l">
              <a:lnSpc>
                <a:spcPct val="100000"/>
              </a:lnSpc>
              <a:spcBef>
                <a:spcPts val="0"/>
              </a:spcBef>
              <a:spcAft>
                <a:spcPts val="0"/>
              </a:spcAft>
              <a:buSzPts val="1600"/>
              <a:buNone/>
              <a:defRPr/>
            </a:lvl3pPr>
            <a:lvl4pPr lvl="3" algn="l">
              <a:lnSpc>
                <a:spcPct val="100000"/>
              </a:lnSpc>
              <a:spcBef>
                <a:spcPts val="0"/>
              </a:spcBef>
              <a:spcAft>
                <a:spcPts val="0"/>
              </a:spcAft>
              <a:buSzPts val="1600"/>
              <a:buNone/>
              <a:defRPr/>
            </a:lvl4pPr>
            <a:lvl5pPr lvl="4" algn="l">
              <a:lnSpc>
                <a:spcPct val="100000"/>
              </a:lnSpc>
              <a:spcBef>
                <a:spcPts val="0"/>
              </a:spcBef>
              <a:spcAft>
                <a:spcPts val="0"/>
              </a:spcAft>
              <a:buSzPts val="1600"/>
              <a:buNone/>
              <a:defRPr/>
            </a:lvl5pPr>
            <a:lvl6pPr lvl="5" algn="l">
              <a:lnSpc>
                <a:spcPct val="100000"/>
              </a:lnSpc>
              <a:spcBef>
                <a:spcPts val="0"/>
              </a:spcBef>
              <a:spcAft>
                <a:spcPts val="0"/>
              </a:spcAft>
              <a:buSzPts val="1600"/>
              <a:buNone/>
              <a:defRPr/>
            </a:lvl6pPr>
            <a:lvl7pPr lvl="6" algn="l">
              <a:lnSpc>
                <a:spcPct val="100000"/>
              </a:lnSpc>
              <a:spcBef>
                <a:spcPts val="0"/>
              </a:spcBef>
              <a:spcAft>
                <a:spcPts val="0"/>
              </a:spcAft>
              <a:buSzPts val="1600"/>
              <a:buNone/>
              <a:defRPr/>
            </a:lvl7pPr>
            <a:lvl8pPr lvl="7" algn="l">
              <a:lnSpc>
                <a:spcPct val="100000"/>
              </a:lnSpc>
              <a:spcBef>
                <a:spcPts val="0"/>
              </a:spcBef>
              <a:spcAft>
                <a:spcPts val="0"/>
              </a:spcAft>
              <a:buSzPts val="1600"/>
              <a:buNone/>
              <a:defRPr/>
            </a:lvl8pPr>
            <a:lvl9pPr lvl="8" algn="l">
              <a:lnSpc>
                <a:spcPct val="100000"/>
              </a:lnSpc>
              <a:spcBef>
                <a:spcPts val="0"/>
              </a:spcBef>
              <a:spcAft>
                <a:spcPts val="0"/>
              </a:spcAft>
              <a:buSzPts val="1600"/>
              <a:buNone/>
              <a:defRPr/>
            </a:lvl9pPr>
          </a:lstStyle>
          <a:p/>
        </p:txBody>
      </p:sp>
      <p:sp>
        <p:nvSpPr>
          <p:cNvPr id="430" name="Google Shape;430;p39"/>
          <p:cNvSpPr txBox="1"/>
          <p:nvPr>
            <p:ph idx="4" type="title"/>
          </p:nvPr>
        </p:nvSpPr>
        <p:spPr>
          <a:xfrm>
            <a:off x="1465625" y="3703475"/>
            <a:ext cx="2746500" cy="460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500"/>
              <a:buNone/>
              <a:defRPr sz="2000">
                <a:latin typeface="Kulim Park"/>
                <a:ea typeface="Kulim Park"/>
                <a:cs typeface="Kulim Park"/>
                <a:sym typeface="Kulim Park"/>
              </a:defRPr>
            </a:lvl1pPr>
            <a:lvl2pPr lvl="1" algn="l">
              <a:lnSpc>
                <a:spcPct val="100000"/>
              </a:lnSpc>
              <a:spcBef>
                <a:spcPts val="0"/>
              </a:spcBef>
              <a:spcAft>
                <a:spcPts val="0"/>
              </a:spcAft>
              <a:buSzPts val="2500"/>
              <a:buNone/>
              <a:defRPr sz="2500"/>
            </a:lvl2pPr>
            <a:lvl3pPr lvl="2" algn="l">
              <a:lnSpc>
                <a:spcPct val="100000"/>
              </a:lnSpc>
              <a:spcBef>
                <a:spcPts val="0"/>
              </a:spcBef>
              <a:spcAft>
                <a:spcPts val="0"/>
              </a:spcAft>
              <a:buSzPts val="2500"/>
              <a:buNone/>
              <a:defRPr sz="2500"/>
            </a:lvl3pPr>
            <a:lvl4pPr lvl="3" algn="l">
              <a:lnSpc>
                <a:spcPct val="100000"/>
              </a:lnSpc>
              <a:spcBef>
                <a:spcPts val="0"/>
              </a:spcBef>
              <a:spcAft>
                <a:spcPts val="0"/>
              </a:spcAft>
              <a:buSzPts val="2500"/>
              <a:buNone/>
              <a:defRPr sz="2500"/>
            </a:lvl4pPr>
            <a:lvl5pPr lvl="4" algn="l">
              <a:lnSpc>
                <a:spcPct val="100000"/>
              </a:lnSpc>
              <a:spcBef>
                <a:spcPts val="0"/>
              </a:spcBef>
              <a:spcAft>
                <a:spcPts val="0"/>
              </a:spcAft>
              <a:buSzPts val="2500"/>
              <a:buNone/>
              <a:defRPr sz="2500"/>
            </a:lvl5pPr>
            <a:lvl6pPr lvl="5" algn="l">
              <a:lnSpc>
                <a:spcPct val="100000"/>
              </a:lnSpc>
              <a:spcBef>
                <a:spcPts val="0"/>
              </a:spcBef>
              <a:spcAft>
                <a:spcPts val="0"/>
              </a:spcAft>
              <a:buSzPts val="2500"/>
              <a:buNone/>
              <a:defRPr sz="2500"/>
            </a:lvl6pPr>
            <a:lvl7pPr lvl="6" algn="l">
              <a:lnSpc>
                <a:spcPct val="100000"/>
              </a:lnSpc>
              <a:spcBef>
                <a:spcPts val="0"/>
              </a:spcBef>
              <a:spcAft>
                <a:spcPts val="0"/>
              </a:spcAft>
              <a:buSzPts val="2500"/>
              <a:buNone/>
              <a:defRPr sz="2500"/>
            </a:lvl7pPr>
            <a:lvl8pPr lvl="7" algn="l">
              <a:lnSpc>
                <a:spcPct val="100000"/>
              </a:lnSpc>
              <a:spcBef>
                <a:spcPts val="0"/>
              </a:spcBef>
              <a:spcAft>
                <a:spcPts val="0"/>
              </a:spcAft>
              <a:buSzPts val="2500"/>
              <a:buNone/>
              <a:defRPr sz="2500"/>
            </a:lvl8pPr>
            <a:lvl9pPr lvl="8" algn="l">
              <a:lnSpc>
                <a:spcPct val="100000"/>
              </a:lnSpc>
              <a:spcBef>
                <a:spcPts val="0"/>
              </a:spcBef>
              <a:spcAft>
                <a:spcPts val="0"/>
              </a:spcAft>
              <a:buSzPts val="2500"/>
              <a:buNone/>
              <a:defRPr sz="2500"/>
            </a:lvl9pPr>
          </a:lstStyle>
          <a:p/>
        </p:txBody>
      </p:sp>
      <p:sp>
        <p:nvSpPr>
          <p:cNvPr id="431" name="Google Shape;431;p39"/>
          <p:cNvSpPr txBox="1"/>
          <p:nvPr>
            <p:ph idx="5" type="subTitle"/>
          </p:nvPr>
        </p:nvSpPr>
        <p:spPr>
          <a:xfrm>
            <a:off x="1465675" y="4162650"/>
            <a:ext cx="2746500" cy="460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atin typeface="Manrope"/>
                <a:ea typeface="Manrope"/>
                <a:cs typeface="Manrope"/>
                <a:sym typeface="Manrope"/>
              </a:defRPr>
            </a:lvl1pPr>
            <a:lvl2pPr lvl="1" algn="l">
              <a:lnSpc>
                <a:spcPct val="100000"/>
              </a:lnSpc>
              <a:spcBef>
                <a:spcPts val="0"/>
              </a:spcBef>
              <a:spcAft>
                <a:spcPts val="0"/>
              </a:spcAft>
              <a:buSzPts val="1600"/>
              <a:buNone/>
              <a:defRPr/>
            </a:lvl2pPr>
            <a:lvl3pPr lvl="2" algn="l">
              <a:lnSpc>
                <a:spcPct val="100000"/>
              </a:lnSpc>
              <a:spcBef>
                <a:spcPts val="0"/>
              </a:spcBef>
              <a:spcAft>
                <a:spcPts val="0"/>
              </a:spcAft>
              <a:buSzPts val="1600"/>
              <a:buNone/>
              <a:defRPr/>
            </a:lvl3pPr>
            <a:lvl4pPr lvl="3" algn="l">
              <a:lnSpc>
                <a:spcPct val="100000"/>
              </a:lnSpc>
              <a:spcBef>
                <a:spcPts val="0"/>
              </a:spcBef>
              <a:spcAft>
                <a:spcPts val="0"/>
              </a:spcAft>
              <a:buSzPts val="1600"/>
              <a:buNone/>
              <a:defRPr/>
            </a:lvl4pPr>
            <a:lvl5pPr lvl="4" algn="l">
              <a:lnSpc>
                <a:spcPct val="100000"/>
              </a:lnSpc>
              <a:spcBef>
                <a:spcPts val="0"/>
              </a:spcBef>
              <a:spcAft>
                <a:spcPts val="0"/>
              </a:spcAft>
              <a:buSzPts val="1600"/>
              <a:buNone/>
              <a:defRPr/>
            </a:lvl5pPr>
            <a:lvl6pPr lvl="5" algn="l">
              <a:lnSpc>
                <a:spcPct val="100000"/>
              </a:lnSpc>
              <a:spcBef>
                <a:spcPts val="0"/>
              </a:spcBef>
              <a:spcAft>
                <a:spcPts val="0"/>
              </a:spcAft>
              <a:buSzPts val="1600"/>
              <a:buNone/>
              <a:defRPr/>
            </a:lvl6pPr>
            <a:lvl7pPr lvl="6" algn="l">
              <a:lnSpc>
                <a:spcPct val="100000"/>
              </a:lnSpc>
              <a:spcBef>
                <a:spcPts val="0"/>
              </a:spcBef>
              <a:spcAft>
                <a:spcPts val="0"/>
              </a:spcAft>
              <a:buSzPts val="1600"/>
              <a:buNone/>
              <a:defRPr/>
            </a:lvl7pPr>
            <a:lvl8pPr lvl="7" algn="l">
              <a:lnSpc>
                <a:spcPct val="100000"/>
              </a:lnSpc>
              <a:spcBef>
                <a:spcPts val="0"/>
              </a:spcBef>
              <a:spcAft>
                <a:spcPts val="0"/>
              </a:spcAft>
              <a:buSzPts val="1600"/>
              <a:buNone/>
              <a:defRPr/>
            </a:lvl8pPr>
            <a:lvl9pPr lvl="8" algn="l">
              <a:lnSpc>
                <a:spcPct val="100000"/>
              </a:lnSpc>
              <a:spcBef>
                <a:spcPts val="0"/>
              </a:spcBef>
              <a:spcAft>
                <a:spcPts val="0"/>
              </a:spcAft>
              <a:buSzPts val="1600"/>
              <a:buNone/>
              <a:defRPr/>
            </a:lvl9pPr>
          </a:lstStyle>
          <a:p/>
        </p:txBody>
      </p:sp>
      <p:sp>
        <p:nvSpPr>
          <p:cNvPr id="432" name="Google Shape;432;p39"/>
          <p:cNvSpPr txBox="1"/>
          <p:nvPr>
            <p:ph idx="6" type="title"/>
          </p:nvPr>
        </p:nvSpPr>
        <p:spPr>
          <a:xfrm>
            <a:off x="5348850" y="1627425"/>
            <a:ext cx="2746500" cy="460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500"/>
              <a:buNone/>
              <a:defRPr sz="2000">
                <a:latin typeface="Kulim Park"/>
                <a:ea typeface="Kulim Park"/>
                <a:cs typeface="Kulim Park"/>
                <a:sym typeface="Kulim Park"/>
              </a:defRPr>
            </a:lvl1pPr>
            <a:lvl2pPr lvl="1" algn="l">
              <a:lnSpc>
                <a:spcPct val="100000"/>
              </a:lnSpc>
              <a:spcBef>
                <a:spcPts val="0"/>
              </a:spcBef>
              <a:spcAft>
                <a:spcPts val="0"/>
              </a:spcAft>
              <a:buSzPts val="2500"/>
              <a:buNone/>
              <a:defRPr sz="2500"/>
            </a:lvl2pPr>
            <a:lvl3pPr lvl="2" algn="l">
              <a:lnSpc>
                <a:spcPct val="100000"/>
              </a:lnSpc>
              <a:spcBef>
                <a:spcPts val="0"/>
              </a:spcBef>
              <a:spcAft>
                <a:spcPts val="0"/>
              </a:spcAft>
              <a:buSzPts val="2500"/>
              <a:buNone/>
              <a:defRPr sz="2500"/>
            </a:lvl3pPr>
            <a:lvl4pPr lvl="3" algn="l">
              <a:lnSpc>
                <a:spcPct val="100000"/>
              </a:lnSpc>
              <a:spcBef>
                <a:spcPts val="0"/>
              </a:spcBef>
              <a:spcAft>
                <a:spcPts val="0"/>
              </a:spcAft>
              <a:buSzPts val="2500"/>
              <a:buNone/>
              <a:defRPr sz="2500"/>
            </a:lvl4pPr>
            <a:lvl5pPr lvl="4" algn="l">
              <a:lnSpc>
                <a:spcPct val="100000"/>
              </a:lnSpc>
              <a:spcBef>
                <a:spcPts val="0"/>
              </a:spcBef>
              <a:spcAft>
                <a:spcPts val="0"/>
              </a:spcAft>
              <a:buSzPts val="2500"/>
              <a:buNone/>
              <a:defRPr sz="2500"/>
            </a:lvl5pPr>
            <a:lvl6pPr lvl="5" algn="l">
              <a:lnSpc>
                <a:spcPct val="100000"/>
              </a:lnSpc>
              <a:spcBef>
                <a:spcPts val="0"/>
              </a:spcBef>
              <a:spcAft>
                <a:spcPts val="0"/>
              </a:spcAft>
              <a:buSzPts val="2500"/>
              <a:buNone/>
              <a:defRPr sz="2500"/>
            </a:lvl6pPr>
            <a:lvl7pPr lvl="6" algn="l">
              <a:lnSpc>
                <a:spcPct val="100000"/>
              </a:lnSpc>
              <a:spcBef>
                <a:spcPts val="0"/>
              </a:spcBef>
              <a:spcAft>
                <a:spcPts val="0"/>
              </a:spcAft>
              <a:buSzPts val="2500"/>
              <a:buNone/>
              <a:defRPr sz="2500"/>
            </a:lvl7pPr>
            <a:lvl8pPr lvl="7" algn="l">
              <a:lnSpc>
                <a:spcPct val="100000"/>
              </a:lnSpc>
              <a:spcBef>
                <a:spcPts val="0"/>
              </a:spcBef>
              <a:spcAft>
                <a:spcPts val="0"/>
              </a:spcAft>
              <a:buSzPts val="2500"/>
              <a:buNone/>
              <a:defRPr sz="2500"/>
            </a:lvl8pPr>
            <a:lvl9pPr lvl="8" algn="l">
              <a:lnSpc>
                <a:spcPct val="100000"/>
              </a:lnSpc>
              <a:spcBef>
                <a:spcPts val="0"/>
              </a:spcBef>
              <a:spcAft>
                <a:spcPts val="0"/>
              </a:spcAft>
              <a:buSzPts val="2500"/>
              <a:buNone/>
              <a:defRPr sz="2500"/>
            </a:lvl9pPr>
          </a:lstStyle>
          <a:p/>
        </p:txBody>
      </p:sp>
      <p:sp>
        <p:nvSpPr>
          <p:cNvPr id="433" name="Google Shape;433;p39"/>
          <p:cNvSpPr txBox="1"/>
          <p:nvPr>
            <p:ph idx="7" type="subTitle"/>
          </p:nvPr>
        </p:nvSpPr>
        <p:spPr>
          <a:xfrm>
            <a:off x="5348900" y="2087600"/>
            <a:ext cx="2746500" cy="460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atin typeface="Manrope"/>
                <a:ea typeface="Manrope"/>
                <a:cs typeface="Manrope"/>
                <a:sym typeface="Manrope"/>
              </a:defRPr>
            </a:lvl1pPr>
            <a:lvl2pPr lvl="1" algn="l">
              <a:lnSpc>
                <a:spcPct val="100000"/>
              </a:lnSpc>
              <a:spcBef>
                <a:spcPts val="0"/>
              </a:spcBef>
              <a:spcAft>
                <a:spcPts val="0"/>
              </a:spcAft>
              <a:buSzPts val="1600"/>
              <a:buNone/>
              <a:defRPr/>
            </a:lvl2pPr>
            <a:lvl3pPr lvl="2" algn="l">
              <a:lnSpc>
                <a:spcPct val="100000"/>
              </a:lnSpc>
              <a:spcBef>
                <a:spcPts val="0"/>
              </a:spcBef>
              <a:spcAft>
                <a:spcPts val="0"/>
              </a:spcAft>
              <a:buSzPts val="1600"/>
              <a:buNone/>
              <a:defRPr/>
            </a:lvl3pPr>
            <a:lvl4pPr lvl="3" algn="l">
              <a:lnSpc>
                <a:spcPct val="100000"/>
              </a:lnSpc>
              <a:spcBef>
                <a:spcPts val="0"/>
              </a:spcBef>
              <a:spcAft>
                <a:spcPts val="0"/>
              </a:spcAft>
              <a:buSzPts val="1600"/>
              <a:buNone/>
              <a:defRPr/>
            </a:lvl4pPr>
            <a:lvl5pPr lvl="4" algn="l">
              <a:lnSpc>
                <a:spcPct val="100000"/>
              </a:lnSpc>
              <a:spcBef>
                <a:spcPts val="0"/>
              </a:spcBef>
              <a:spcAft>
                <a:spcPts val="0"/>
              </a:spcAft>
              <a:buSzPts val="1600"/>
              <a:buNone/>
              <a:defRPr/>
            </a:lvl5pPr>
            <a:lvl6pPr lvl="5" algn="l">
              <a:lnSpc>
                <a:spcPct val="100000"/>
              </a:lnSpc>
              <a:spcBef>
                <a:spcPts val="0"/>
              </a:spcBef>
              <a:spcAft>
                <a:spcPts val="0"/>
              </a:spcAft>
              <a:buSzPts val="1600"/>
              <a:buNone/>
              <a:defRPr/>
            </a:lvl6pPr>
            <a:lvl7pPr lvl="6" algn="l">
              <a:lnSpc>
                <a:spcPct val="100000"/>
              </a:lnSpc>
              <a:spcBef>
                <a:spcPts val="0"/>
              </a:spcBef>
              <a:spcAft>
                <a:spcPts val="0"/>
              </a:spcAft>
              <a:buSzPts val="1600"/>
              <a:buNone/>
              <a:defRPr/>
            </a:lvl7pPr>
            <a:lvl8pPr lvl="7" algn="l">
              <a:lnSpc>
                <a:spcPct val="100000"/>
              </a:lnSpc>
              <a:spcBef>
                <a:spcPts val="0"/>
              </a:spcBef>
              <a:spcAft>
                <a:spcPts val="0"/>
              </a:spcAft>
              <a:buSzPts val="1600"/>
              <a:buNone/>
              <a:defRPr/>
            </a:lvl8pPr>
            <a:lvl9pPr lvl="8" algn="l">
              <a:lnSpc>
                <a:spcPct val="100000"/>
              </a:lnSpc>
              <a:spcBef>
                <a:spcPts val="0"/>
              </a:spcBef>
              <a:spcAft>
                <a:spcPts val="0"/>
              </a:spcAft>
              <a:buSzPts val="1600"/>
              <a:buNone/>
              <a:defRPr/>
            </a:lvl9pPr>
          </a:lstStyle>
          <a:p/>
        </p:txBody>
      </p:sp>
      <p:sp>
        <p:nvSpPr>
          <p:cNvPr id="434" name="Google Shape;434;p39"/>
          <p:cNvSpPr txBox="1"/>
          <p:nvPr>
            <p:ph idx="8" type="title"/>
          </p:nvPr>
        </p:nvSpPr>
        <p:spPr>
          <a:xfrm>
            <a:off x="5348850" y="2665450"/>
            <a:ext cx="2746500" cy="460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500"/>
              <a:buNone/>
              <a:defRPr sz="2000">
                <a:latin typeface="Kulim Park"/>
                <a:ea typeface="Kulim Park"/>
                <a:cs typeface="Kulim Park"/>
                <a:sym typeface="Kulim Park"/>
              </a:defRPr>
            </a:lvl1pPr>
            <a:lvl2pPr lvl="1" algn="l">
              <a:lnSpc>
                <a:spcPct val="100000"/>
              </a:lnSpc>
              <a:spcBef>
                <a:spcPts val="0"/>
              </a:spcBef>
              <a:spcAft>
                <a:spcPts val="0"/>
              </a:spcAft>
              <a:buSzPts val="2500"/>
              <a:buNone/>
              <a:defRPr sz="2500"/>
            </a:lvl2pPr>
            <a:lvl3pPr lvl="2" algn="l">
              <a:lnSpc>
                <a:spcPct val="100000"/>
              </a:lnSpc>
              <a:spcBef>
                <a:spcPts val="0"/>
              </a:spcBef>
              <a:spcAft>
                <a:spcPts val="0"/>
              </a:spcAft>
              <a:buSzPts val="2500"/>
              <a:buNone/>
              <a:defRPr sz="2500"/>
            </a:lvl3pPr>
            <a:lvl4pPr lvl="3" algn="l">
              <a:lnSpc>
                <a:spcPct val="100000"/>
              </a:lnSpc>
              <a:spcBef>
                <a:spcPts val="0"/>
              </a:spcBef>
              <a:spcAft>
                <a:spcPts val="0"/>
              </a:spcAft>
              <a:buSzPts val="2500"/>
              <a:buNone/>
              <a:defRPr sz="2500"/>
            </a:lvl4pPr>
            <a:lvl5pPr lvl="4" algn="l">
              <a:lnSpc>
                <a:spcPct val="100000"/>
              </a:lnSpc>
              <a:spcBef>
                <a:spcPts val="0"/>
              </a:spcBef>
              <a:spcAft>
                <a:spcPts val="0"/>
              </a:spcAft>
              <a:buSzPts val="2500"/>
              <a:buNone/>
              <a:defRPr sz="2500"/>
            </a:lvl5pPr>
            <a:lvl6pPr lvl="5" algn="l">
              <a:lnSpc>
                <a:spcPct val="100000"/>
              </a:lnSpc>
              <a:spcBef>
                <a:spcPts val="0"/>
              </a:spcBef>
              <a:spcAft>
                <a:spcPts val="0"/>
              </a:spcAft>
              <a:buSzPts val="2500"/>
              <a:buNone/>
              <a:defRPr sz="2500"/>
            </a:lvl6pPr>
            <a:lvl7pPr lvl="6" algn="l">
              <a:lnSpc>
                <a:spcPct val="100000"/>
              </a:lnSpc>
              <a:spcBef>
                <a:spcPts val="0"/>
              </a:spcBef>
              <a:spcAft>
                <a:spcPts val="0"/>
              </a:spcAft>
              <a:buSzPts val="2500"/>
              <a:buNone/>
              <a:defRPr sz="2500"/>
            </a:lvl7pPr>
            <a:lvl8pPr lvl="7" algn="l">
              <a:lnSpc>
                <a:spcPct val="100000"/>
              </a:lnSpc>
              <a:spcBef>
                <a:spcPts val="0"/>
              </a:spcBef>
              <a:spcAft>
                <a:spcPts val="0"/>
              </a:spcAft>
              <a:buSzPts val="2500"/>
              <a:buNone/>
              <a:defRPr sz="2500"/>
            </a:lvl8pPr>
            <a:lvl9pPr lvl="8" algn="l">
              <a:lnSpc>
                <a:spcPct val="100000"/>
              </a:lnSpc>
              <a:spcBef>
                <a:spcPts val="0"/>
              </a:spcBef>
              <a:spcAft>
                <a:spcPts val="0"/>
              </a:spcAft>
              <a:buSzPts val="2500"/>
              <a:buNone/>
              <a:defRPr sz="2500"/>
            </a:lvl9pPr>
          </a:lstStyle>
          <a:p/>
        </p:txBody>
      </p:sp>
      <p:sp>
        <p:nvSpPr>
          <p:cNvPr id="435" name="Google Shape;435;p39"/>
          <p:cNvSpPr txBox="1"/>
          <p:nvPr>
            <p:ph idx="9" type="subTitle"/>
          </p:nvPr>
        </p:nvSpPr>
        <p:spPr>
          <a:xfrm>
            <a:off x="5348900" y="3124625"/>
            <a:ext cx="2746500" cy="460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atin typeface="Manrope"/>
                <a:ea typeface="Manrope"/>
                <a:cs typeface="Manrope"/>
                <a:sym typeface="Manrope"/>
              </a:defRPr>
            </a:lvl1pPr>
            <a:lvl2pPr lvl="1" algn="l">
              <a:lnSpc>
                <a:spcPct val="100000"/>
              </a:lnSpc>
              <a:spcBef>
                <a:spcPts val="0"/>
              </a:spcBef>
              <a:spcAft>
                <a:spcPts val="0"/>
              </a:spcAft>
              <a:buSzPts val="1600"/>
              <a:buNone/>
              <a:defRPr/>
            </a:lvl2pPr>
            <a:lvl3pPr lvl="2" algn="l">
              <a:lnSpc>
                <a:spcPct val="100000"/>
              </a:lnSpc>
              <a:spcBef>
                <a:spcPts val="0"/>
              </a:spcBef>
              <a:spcAft>
                <a:spcPts val="0"/>
              </a:spcAft>
              <a:buSzPts val="1600"/>
              <a:buNone/>
              <a:defRPr/>
            </a:lvl3pPr>
            <a:lvl4pPr lvl="3" algn="l">
              <a:lnSpc>
                <a:spcPct val="100000"/>
              </a:lnSpc>
              <a:spcBef>
                <a:spcPts val="0"/>
              </a:spcBef>
              <a:spcAft>
                <a:spcPts val="0"/>
              </a:spcAft>
              <a:buSzPts val="1600"/>
              <a:buNone/>
              <a:defRPr/>
            </a:lvl4pPr>
            <a:lvl5pPr lvl="4" algn="l">
              <a:lnSpc>
                <a:spcPct val="100000"/>
              </a:lnSpc>
              <a:spcBef>
                <a:spcPts val="0"/>
              </a:spcBef>
              <a:spcAft>
                <a:spcPts val="0"/>
              </a:spcAft>
              <a:buSzPts val="1600"/>
              <a:buNone/>
              <a:defRPr/>
            </a:lvl5pPr>
            <a:lvl6pPr lvl="5" algn="l">
              <a:lnSpc>
                <a:spcPct val="100000"/>
              </a:lnSpc>
              <a:spcBef>
                <a:spcPts val="0"/>
              </a:spcBef>
              <a:spcAft>
                <a:spcPts val="0"/>
              </a:spcAft>
              <a:buSzPts val="1600"/>
              <a:buNone/>
              <a:defRPr/>
            </a:lvl6pPr>
            <a:lvl7pPr lvl="6" algn="l">
              <a:lnSpc>
                <a:spcPct val="100000"/>
              </a:lnSpc>
              <a:spcBef>
                <a:spcPts val="0"/>
              </a:spcBef>
              <a:spcAft>
                <a:spcPts val="0"/>
              </a:spcAft>
              <a:buSzPts val="1600"/>
              <a:buNone/>
              <a:defRPr/>
            </a:lvl7pPr>
            <a:lvl8pPr lvl="7" algn="l">
              <a:lnSpc>
                <a:spcPct val="100000"/>
              </a:lnSpc>
              <a:spcBef>
                <a:spcPts val="0"/>
              </a:spcBef>
              <a:spcAft>
                <a:spcPts val="0"/>
              </a:spcAft>
              <a:buSzPts val="1600"/>
              <a:buNone/>
              <a:defRPr/>
            </a:lvl8pPr>
            <a:lvl9pPr lvl="8" algn="l">
              <a:lnSpc>
                <a:spcPct val="100000"/>
              </a:lnSpc>
              <a:spcBef>
                <a:spcPts val="0"/>
              </a:spcBef>
              <a:spcAft>
                <a:spcPts val="0"/>
              </a:spcAft>
              <a:buSzPts val="1600"/>
              <a:buNone/>
              <a:defRPr/>
            </a:lvl9pPr>
          </a:lstStyle>
          <a:p/>
        </p:txBody>
      </p:sp>
      <p:sp>
        <p:nvSpPr>
          <p:cNvPr id="436" name="Google Shape;436;p39"/>
          <p:cNvSpPr txBox="1"/>
          <p:nvPr>
            <p:ph idx="13" type="title"/>
          </p:nvPr>
        </p:nvSpPr>
        <p:spPr>
          <a:xfrm>
            <a:off x="5348850" y="3703475"/>
            <a:ext cx="2746500" cy="460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500"/>
              <a:buNone/>
              <a:defRPr sz="2000">
                <a:latin typeface="Kulim Park"/>
                <a:ea typeface="Kulim Park"/>
                <a:cs typeface="Kulim Park"/>
                <a:sym typeface="Kulim Park"/>
              </a:defRPr>
            </a:lvl1pPr>
            <a:lvl2pPr lvl="1" algn="l">
              <a:lnSpc>
                <a:spcPct val="100000"/>
              </a:lnSpc>
              <a:spcBef>
                <a:spcPts val="0"/>
              </a:spcBef>
              <a:spcAft>
                <a:spcPts val="0"/>
              </a:spcAft>
              <a:buSzPts val="2500"/>
              <a:buNone/>
              <a:defRPr sz="2500"/>
            </a:lvl2pPr>
            <a:lvl3pPr lvl="2" algn="l">
              <a:lnSpc>
                <a:spcPct val="100000"/>
              </a:lnSpc>
              <a:spcBef>
                <a:spcPts val="0"/>
              </a:spcBef>
              <a:spcAft>
                <a:spcPts val="0"/>
              </a:spcAft>
              <a:buSzPts val="2500"/>
              <a:buNone/>
              <a:defRPr sz="2500"/>
            </a:lvl3pPr>
            <a:lvl4pPr lvl="3" algn="l">
              <a:lnSpc>
                <a:spcPct val="100000"/>
              </a:lnSpc>
              <a:spcBef>
                <a:spcPts val="0"/>
              </a:spcBef>
              <a:spcAft>
                <a:spcPts val="0"/>
              </a:spcAft>
              <a:buSzPts val="2500"/>
              <a:buNone/>
              <a:defRPr sz="2500"/>
            </a:lvl4pPr>
            <a:lvl5pPr lvl="4" algn="l">
              <a:lnSpc>
                <a:spcPct val="100000"/>
              </a:lnSpc>
              <a:spcBef>
                <a:spcPts val="0"/>
              </a:spcBef>
              <a:spcAft>
                <a:spcPts val="0"/>
              </a:spcAft>
              <a:buSzPts val="2500"/>
              <a:buNone/>
              <a:defRPr sz="2500"/>
            </a:lvl5pPr>
            <a:lvl6pPr lvl="5" algn="l">
              <a:lnSpc>
                <a:spcPct val="100000"/>
              </a:lnSpc>
              <a:spcBef>
                <a:spcPts val="0"/>
              </a:spcBef>
              <a:spcAft>
                <a:spcPts val="0"/>
              </a:spcAft>
              <a:buSzPts val="2500"/>
              <a:buNone/>
              <a:defRPr sz="2500"/>
            </a:lvl6pPr>
            <a:lvl7pPr lvl="6" algn="l">
              <a:lnSpc>
                <a:spcPct val="100000"/>
              </a:lnSpc>
              <a:spcBef>
                <a:spcPts val="0"/>
              </a:spcBef>
              <a:spcAft>
                <a:spcPts val="0"/>
              </a:spcAft>
              <a:buSzPts val="2500"/>
              <a:buNone/>
              <a:defRPr sz="2500"/>
            </a:lvl7pPr>
            <a:lvl8pPr lvl="7" algn="l">
              <a:lnSpc>
                <a:spcPct val="100000"/>
              </a:lnSpc>
              <a:spcBef>
                <a:spcPts val="0"/>
              </a:spcBef>
              <a:spcAft>
                <a:spcPts val="0"/>
              </a:spcAft>
              <a:buSzPts val="2500"/>
              <a:buNone/>
              <a:defRPr sz="2500"/>
            </a:lvl8pPr>
            <a:lvl9pPr lvl="8" algn="l">
              <a:lnSpc>
                <a:spcPct val="100000"/>
              </a:lnSpc>
              <a:spcBef>
                <a:spcPts val="0"/>
              </a:spcBef>
              <a:spcAft>
                <a:spcPts val="0"/>
              </a:spcAft>
              <a:buSzPts val="2500"/>
              <a:buNone/>
              <a:defRPr sz="2500"/>
            </a:lvl9pPr>
          </a:lstStyle>
          <a:p/>
        </p:txBody>
      </p:sp>
      <p:sp>
        <p:nvSpPr>
          <p:cNvPr id="437" name="Google Shape;437;p39"/>
          <p:cNvSpPr txBox="1"/>
          <p:nvPr>
            <p:ph idx="14" type="subTitle"/>
          </p:nvPr>
        </p:nvSpPr>
        <p:spPr>
          <a:xfrm>
            <a:off x="5348900" y="4162650"/>
            <a:ext cx="2746500" cy="460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atin typeface="Manrope"/>
                <a:ea typeface="Manrope"/>
                <a:cs typeface="Manrope"/>
                <a:sym typeface="Manrope"/>
              </a:defRPr>
            </a:lvl1pPr>
            <a:lvl2pPr lvl="1" algn="l">
              <a:lnSpc>
                <a:spcPct val="100000"/>
              </a:lnSpc>
              <a:spcBef>
                <a:spcPts val="0"/>
              </a:spcBef>
              <a:spcAft>
                <a:spcPts val="0"/>
              </a:spcAft>
              <a:buSzPts val="1600"/>
              <a:buNone/>
              <a:defRPr/>
            </a:lvl2pPr>
            <a:lvl3pPr lvl="2" algn="l">
              <a:lnSpc>
                <a:spcPct val="100000"/>
              </a:lnSpc>
              <a:spcBef>
                <a:spcPts val="0"/>
              </a:spcBef>
              <a:spcAft>
                <a:spcPts val="0"/>
              </a:spcAft>
              <a:buSzPts val="1600"/>
              <a:buNone/>
              <a:defRPr/>
            </a:lvl3pPr>
            <a:lvl4pPr lvl="3" algn="l">
              <a:lnSpc>
                <a:spcPct val="100000"/>
              </a:lnSpc>
              <a:spcBef>
                <a:spcPts val="0"/>
              </a:spcBef>
              <a:spcAft>
                <a:spcPts val="0"/>
              </a:spcAft>
              <a:buSzPts val="1600"/>
              <a:buNone/>
              <a:defRPr/>
            </a:lvl4pPr>
            <a:lvl5pPr lvl="4" algn="l">
              <a:lnSpc>
                <a:spcPct val="100000"/>
              </a:lnSpc>
              <a:spcBef>
                <a:spcPts val="0"/>
              </a:spcBef>
              <a:spcAft>
                <a:spcPts val="0"/>
              </a:spcAft>
              <a:buSzPts val="1600"/>
              <a:buNone/>
              <a:defRPr/>
            </a:lvl5pPr>
            <a:lvl6pPr lvl="5" algn="l">
              <a:lnSpc>
                <a:spcPct val="100000"/>
              </a:lnSpc>
              <a:spcBef>
                <a:spcPts val="0"/>
              </a:spcBef>
              <a:spcAft>
                <a:spcPts val="0"/>
              </a:spcAft>
              <a:buSzPts val="1600"/>
              <a:buNone/>
              <a:defRPr/>
            </a:lvl6pPr>
            <a:lvl7pPr lvl="6" algn="l">
              <a:lnSpc>
                <a:spcPct val="100000"/>
              </a:lnSpc>
              <a:spcBef>
                <a:spcPts val="0"/>
              </a:spcBef>
              <a:spcAft>
                <a:spcPts val="0"/>
              </a:spcAft>
              <a:buSzPts val="1600"/>
              <a:buNone/>
              <a:defRPr/>
            </a:lvl7pPr>
            <a:lvl8pPr lvl="7" algn="l">
              <a:lnSpc>
                <a:spcPct val="100000"/>
              </a:lnSpc>
              <a:spcBef>
                <a:spcPts val="0"/>
              </a:spcBef>
              <a:spcAft>
                <a:spcPts val="0"/>
              </a:spcAft>
              <a:buSzPts val="1600"/>
              <a:buNone/>
              <a:defRPr/>
            </a:lvl8pPr>
            <a:lvl9pPr lvl="8" algn="l">
              <a:lnSpc>
                <a:spcPct val="100000"/>
              </a:lnSpc>
              <a:spcBef>
                <a:spcPts val="0"/>
              </a:spcBef>
              <a:spcAft>
                <a:spcPts val="0"/>
              </a:spcAft>
              <a:buSzPts val="1600"/>
              <a:buNone/>
              <a:defRPr/>
            </a:lvl9pPr>
          </a:lstStyle>
          <a:p/>
        </p:txBody>
      </p:sp>
      <p:sp>
        <p:nvSpPr>
          <p:cNvPr id="438" name="Google Shape;438;p39"/>
          <p:cNvSpPr txBox="1"/>
          <p:nvPr>
            <p:ph idx="15" type="title"/>
          </p:nvPr>
        </p:nvSpPr>
        <p:spPr>
          <a:xfrm>
            <a:off x="719925" y="437700"/>
            <a:ext cx="7704000" cy="657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sz="3000">
                <a:latin typeface="Kulim Park"/>
                <a:ea typeface="Kulim Park"/>
                <a:cs typeface="Kulim Park"/>
                <a:sym typeface="Kulim Park"/>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439" name="Google Shape;439;p39"/>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2">
  <p:cSld name="CUSTOM_27">
    <p:spTree>
      <p:nvGrpSpPr>
        <p:cNvPr id="440" name="Shape 440"/>
        <p:cNvGrpSpPr/>
        <p:nvPr/>
      </p:nvGrpSpPr>
      <p:grpSpPr>
        <a:xfrm>
          <a:off x="0" y="0"/>
          <a:ext cx="0" cy="0"/>
          <a:chOff x="0" y="0"/>
          <a:chExt cx="0" cy="0"/>
        </a:xfrm>
      </p:grpSpPr>
      <p:sp>
        <p:nvSpPr>
          <p:cNvPr id="441" name="Google Shape;441;p40"/>
          <p:cNvSpPr/>
          <p:nvPr/>
        </p:nvSpPr>
        <p:spPr>
          <a:xfrm rot="-9339447">
            <a:off x="6847042" y="2970420"/>
            <a:ext cx="7471555" cy="4771732"/>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27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2" name="Google Shape;442;p40"/>
          <p:cNvSpPr/>
          <p:nvPr/>
        </p:nvSpPr>
        <p:spPr>
          <a:xfrm flipH="1" rot="10285603">
            <a:off x="-5277715" y="-2464108"/>
            <a:ext cx="7471761" cy="4771864"/>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27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3" name="Google Shape;443;p40"/>
          <p:cNvSpPr/>
          <p:nvPr/>
        </p:nvSpPr>
        <p:spPr>
          <a:xfrm flipH="1" rot="-649785">
            <a:off x="-4089159" y="1056050"/>
            <a:ext cx="4558897" cy="1365861"/>
          </a:xfrm>
          <a:custGeom>
            <a:rect b="b" l="l" r="r" t="t"/>
            <a:pathLst>
              <a:path extrusionOk="0" h="14730" w="49165">
                <a:moveTo>
                  <a:pt x="10042" y="1"/>
                </a:moveTo>
                <a:cubicBezTo>
                  <a:pt x="7738" y="1"/>
                  <a:pt x="5495" y="326"/>
                  <a:pt x="4009" y="1712"/>
                </a:cubicBezTo>
                <a:cubicBezTo>
                  <a:pt x="1833" y="3743"/>
                  <a:pt x="1312" y="7198"/>
                  <a:pt x="759" y="9976"/>
                </a:cubicBezTo>
                <a:cubicBezTo>
                  <a:pt x="1" y="13802"/>
                  <a:pt x="5815" y="14642"/>
                  <a:pt x="11014" y="14723"/>
                </a:cubicBezTo>
                <a:cubicBezTo>
                  <a:pt x="11312" y="14728"/>
                  <a:pt x="11609" y="14730"/>
                  <a:pt x="11901" y="14730"/>
                </a:cubicBezTo>
                <a:cubicBezTo>
                  <a:pt x="14717" y="14730"/>
                  <a:pt x="17219" y="14537"/>
                  <a:pt x="18198" y="14531"/>
                </a:cubicBezTo>
                <a:cubicBezTo>
                  <a:pt x="20643" y="14515"/>
                  <a:pt x="23088" y="14508"/>
                  <a:pt x="25533" y="14508"/>
                </a:cubicBezTo>
                <a:cubicBezTo>
                  <a:pt x="31860" y="14508"/>
                  <a:pt x="38186" y="14553"/>
                  <a:pt x="44512" y="14593"/>
                </a:cubicBezTo>
                <a:cubicBezTo>
                  <a:pt x="44551" y="14593"/>
                  <a:pt x="44589" y="14594"/>
                  <a:pt x="44628" y="14594"/>
                </a:cubicBezTo>
                <a:cubicBezTo>
                  <a:pt x="45065" y="14594"/>
                  <a:pt x="45520" y="14568"/>
                  <a:pt x="45879" y="14323"/>
                </a:cubicBezTo>
                <a:cubicBezTo>
                  <a:pt x="46214" y="14095"/>
                  <a:pt x="46403" y="13708"/>
                  <a:pt x="46569" y="13337"/>
                </a:cubicBezTo>
                <a:cubicBezTo>
                  <a:pt x="47681" y="10865"/>
                  <a:pt x="49165" y="7692"/>
                  <a:pt x="48504" y="4911"/>
                </a:cubicBezTo>
                <a:cubicBezTo>
                  <a:pt x="47559" y="915"/>
                  <a:pt x="42091" y="691"/>
                  <a:pt x="37832" y="691"/>
                </a:cubicBezTo>
                <a:cubicBezTo>
                  <a:pt x="37295" y="691"/>
                  <a:pt x="36777" y="694"/>
                  <a:pt x="36289" y="694"/>
                </a:cubicBezTo>
                <a:cubicBezTo>
                  <a:pt x="35639" y="694"/>
                  <a:pt x="35044" y="688"/>
                  <a:pt x="34531" y="658"/>
                </a:cubicBezTo>
                <a:cubicBezTo>
                  <a:pt x="29340" y="361"/>
                  <a:pt x="24149" y="242"/>
                  <a:pt x="18952" y="242"/>
                </a:cubicBezTo>
                <a:cubicBezTo>
                  <a:pt x="17950" y="242"/>
                  <a:pt x="16949" y="246"/>
                  <a:pt x="15946" y="255"/>
                </a:cubicBezTo>
                <a:cubicBezTo>
                  <a:pt x="15904" y="255"/>
                  <a:pt x="15862" y="255"/>
                  <a:pt x="15819" y="255"/>
                </a:cubicBezTo>
                <a:cubicBezTo>
                  <a:pt x="14168" y="255"/>
                  <a:pt x="12081" y="1"/>
                  <a:pt x="10042" y="1"/>
                </a:cubicBezTo>
                <a:close/>
              </a:path>
            </a:pathLst>
          </a:custGeom>
          <a:solidFill>
            <a:srgbClr val="AC9078">
              <a:alpha val="1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4" name="Google Shape;444;p40"/>
          <p:cNvSpPr/>
          <p:nvPr/>
        </p:nvSpPr>
        <p:spPr>
          <a:xfrm flipH="1" rot="-813319">
            <a:off x="7695609" y="-3522173"/>
            <a:ext cx="6402109" cy="5689153"/>
          </a:xfrm>
          <a:custGeom>
            <a:rect b="b" l="l" r="r" t="t"/>
            <a:pathLst>
              <a:path extrusionOk="0" h="28248" w="31788">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5" name="Google Shape;445;p40"/>
          <p:cNvSpPr/>
          <p:nvPr/>
        </p:nvSpPr>
        <p:spPr>
          <a:xfrm flipH="1" rot="-9089871">
            <a:off x="-5596635" y="1893780"/>
            <a:ext cx="7826200" cy="2877895"/>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6" name="Google Shape;446;p40"/>
          <p:cNvSpPr/>
          <p:nvPr/>
        </p:nvSpPr>
        <p:spPr>
          <a:xfrm flipH="1" rot="1476017">
            <a:off x="6812373" y="775527"/>
            <a:ext cx="7826071" cy="2877848"/>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7" name="Google Shape;447;p40"/>
          <p:cNvSpPr txBox="1"/>
          <p:nvPr>
            <p:ph type="title"/>
          </p:nvPr>
        </p:nvSpPr>
        <p:spPr>
          <a:xfrm>
            <a:off x="1242888" y="1932225"/>
            <a:ext cx="1874700" cy="487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500"/>
              <a:buNone/>
              <a:defRPr sz="2000">
                <a:latin typeface="Kulim Park"/>
                <a:ea typeface="Kulim Park"/>
                <a:cs typeface="Kulim Park"/>
                <a:sym typeface="Kulim Park"/>
              </a:defRPr>
            </a:lvl1pPr>
            <a:lvl2pPr lvl="1" algn="l">
              <a:lnSpc>
                <a:spcPct val="100000"/>
              </a:lnSpc>
              <a:spcBef>
                <a:spcPts val="0"/>
              </a:spcBef>
              <a:spcAft>
                <a:spcPts val="0"/>
              </a:spcAft>
              <a:buSzPts val="2500"/>
              <a:buNone/>
              <a:defRPr sz="2500"/>
            </a:lvl2pPr>
            <a:lvl3pPr lvl="2" algn="l">
              <a:lnSpc>
                <a:spcPct val="100000"/>
              </a:lnSpc>
              <a:spcBef>
                <a:spcPts val="0"/>
              </a:spcBef>
              <a:spcAft>
                <a:spcPts val="0"/>
              </a:spcAft>
              <a:buSzPts val="2500"/>
              <a:buNone/>
              <a:defRPr sz="2500"/>
            </a:lvl3pPr>
            <a:lvl4pPr lvl="3" algn="l">
              <a:lnSpc>
                <a:spcPct val="100000"/>
              </a:lnSpc>
              <a:spcBef>
                <a:spcPts val="0"/>
              </a:spcBef>
              <a:spcAft>
                <a:spcPts val="0"/>
              </a:spcAft>
              <a:buSzPts val="2500"/>
              <a:buNone/>
              <a:defRPr sz="2500"/>
            </a:lvl4pPr>
            <a:lvl5pPr lvl="4" algn="l">
              <a:lnSpc>
                <a:spcPct val="100000"/>
              </a:lnSpc>
              <a:spcBef>
                <a:spcPts val="0"/>
              </a:spcBef>
              <a:spcAft>
                <a:spcPts val="0"/>
              </a:spcAft>
              <a:buSzPts val="2500"/>
              <a:buNone/>
              <a:defRPr sz="2500"/>
            </a:lvl5pPr>
            <a:lvl6pPr lvl="5" algn="l">
              <a:lnSpc>
                <a:spcPct val="100000"/>
              </a:lnSpc>
              <a:spcBef>
                <a:spcPts val="0"/>
              </a:spcBef>
              <a:spcAft>
                <a:spcPts val="0"/>
              </a:spcAft>
              <a:buSzPts val="2500"/>
              <a:buNone/>
              <a:defRPr sz="2500"/>
            </a:lvl6pPr>
            <a:lvl7pPr lvl="6" algn="l">
              <a:lnSpc>
                <a:spcPct val="100000"/>
              </a:lnSpc>
              <a:spcBef>
                <a:spcPts val="0"/>
              </a:spcBef>
              <a:spcAft>
                <a:spcPts val="0"/>
              </a:spcAft>
              <a:buSzPts val="2500"/>
              <a:buNone/>
              <a:defRPr sz="2500"/>
            </a:lvl7pPr>
            <a:lvl8pPr lvl="7" algn="l">
              <a:lnSpc>
                <a:spcPct val="100000"/>
              </a:lnSpc>
              <a:spcBef>
                <a:spcPts val="0"/>
              </a:spcBef>
              <a:spcAft>
                <a:spcPts val="0"/>
              </a:spcAft>
              <a:buSzPts val="2500"/>
              <a:buNone/>
              <a:defRPr sz="2500"/>
            </a:lvl8pPr>
            <a:lvl9pPr lvl="8" algn="l">
              <a:lnSpc>
                <a:spcPct val="100000"/>
              </a:lnSpc>
              <a:spcBef>
                <a:spcPts val="0"/>
              </a:spcBef>
              <a:spcAft>
                <a:spcPts val="0"/>
              </a:spcAft>
              <a:buSzPts val="2500"/>
              <a:buNone/>
              <a:defRPr sz="2500"/>
            </a:lvl9pPr>
          </a:lstStyle>
          <a:p/>
        </p:txBody>
      </p:sp>
      <p:sp>
        <p:nvSpPr>
          <p:cNvPr id="448" name="Google Shape;448;p40"/>
          <p:cNvSpPr txBox="1"/>
          <p:nvPr>
            <p:ph idx="1" type="subTitle"/>
          </p:nvPr>
        </p:nvSpPr>
        <p:spPr>
          <a:xfrm>
            <a:off x="1242930" y="2287900"/>
            <a:ext cx="1874700" cy="661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atin typeface="Manrope"/>
                <a:ea typeface="Manrope"/>
                <a:cs typeface="Manrope"/>
                <a:sym typeface="Manrope"/>
              </a:defRPr>
            </a:lvl1pPr>
            <a:lvl2pPr lvl="1" algn="l">
              <a:lnSpc>
                <a:spcPct val="100000"/>
              </a:lnSpc>
              <a:spcBef>
                <a:spcPts val="0"/>
              </a:spcBef>
              <a:spcAft>
                <a:spcPts val="0"/>
              </a:spcAft>
              <a:buSzPts val="1600"/>
              <a:buNone/>
              <a:defRPr/>
            </a:lvl2pPr>
            <a:lvl3pPr lvl="2" algn="l">
              <a:lnSpc>
                <a:spcPct val="100000"/>
              </a:lnSpc>
              <a:spcBef>
                <a:spcPts val="0"/>
              </a:spcBef>
              <a:spcAft>
                <a:spcPts val="0"/>
              </a:spcAft>
              <a:buSzPts val="1600"/>
              <a:buNone/>
              <a:defRPr/>
            </a:lvl3pPr>
            <a:lvl4pPr lvl="3" algn="l">
              <a:lnSpc>
                <a:spcPct val="100000"/>
              </a:lnSpc>
              <a:spcBef>
                <a:spcPts val="0"/>
              </a:spcBef>
              <a:spcAft>
                <a:spcPts val="0"/>
              </a:spcAft>
              <a:buSzPts val="1600"/>
              <a:buNone/>
              <a:defRPr/>
            </a:lvl4pPr>
            <a:lvl5pPr lvl="4" algn="l">
              <a:lnSpc>
                <a:spcPct val="100000"/>
              </a:lnSpc>
              <a:spcBef>
                <a:spcPts val="0"/>
              </a:spcBef>
              <a:spcAft>
                <a:spcPts val="0"/>
              </a:spcAft>
              <a:buSzPts val="1600"/>
              <a:buNone/>
              <a:defRPr/>
            </a:lvl5pPr>
            <a:lvl6pPr lvl="5" algn="l">
              <a:lnSpc>
                <a:spcPct val="100000"/>
              </a:lnSpc>
              <a:spcBef>
                <a:spcPts val="0"/>
              </a:spcBef>
              <a:spcAft>
                <a:spcPts val="0"/>
              </a:spcAft>
              <a:buSzPts val="1600"/>
              <a:buNone/>
              <a:defRPr/>
            </a:lvl6pPr>
            <a:lvl7pPr lvl="6" algn="l">
              <a:lnSpc>
                <a:spcPct val="100000"/>
              </a:lnSpc>
              <a:spcBef>
                <a:spcPts val="0"/>
              </a:spcBef>
              <a:spcAft>
                <a:spcPts val="0"/>
              </a:spcAft>
              <a:buSzPts val="1600"/>
              <a:buNone/>
              <a:defRPr/>
            </a:lvl7pPr>
            <a:lvl8pPr lvl="7" algn="l">
              <a:lnSpc>
                <a:spcPct val="100000"/>
              </a:lnSpc>
              <a:spcBef>
                <a:spcPts val="0"/>
              </a:spcBef>
              <a:spcAft>
                <a:spcPts val="0"/>
              </a:spcAft>
              <a:buSzPts val="1600"/>
              <a:buNone/>
              <a:defRPr/>
            </a:lvl8pPr>
            <a:lvl9pPr lvl="8" algn="l">
              <a:lnSpc>
                <a:spcPct val="100000"/>
              </a:lnSpc>
              <a:spcBef>
                <a:spcPts val="0"/>
              </a:spcBef>
              <a:spcAft>
                <a:spcPts val="0"/>
              </a:spcAft>
              <a:buSzPts val="1600"/>
              <a:buNone/>
              <a:defRPr/>
            </a:lvl9pPr>
          </a:lstStyle>
          <a:p/>
        </p:txBody>
      </p:sp>
      <p:sp>
        <p:nvSpPr>
          <p:cNvPr id="449" name="Google Shape;449;p40"/>
          <p:cNvSpPr txBox="1"/>
          <p:nvPr>
            <p:ph idx="2" type="title"/>
          </p:nvPr>
        </p:nvSpPr>
        <p:spPr>
          <a:xfrm>
            <a:off x="1242889" y="3588576"/>
            <a:ext cx="1874700" cy="487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500"/>
              <a:buNone/>
              <a:defRPr sz="2000">
                <a:latin typeface="Kulim Park"/>
                <a:ea typeface="Kulim Park"/>
                <a:cs typeface="Kulim Park"/>
                <a:sym typeface="Kulim Park"/>
              </a:defRPr>
            </a:lvl1pPr>
            <a:lvl2pPr lvl="1" algn="l">
              <a:lnSpc>
                <a:spcPct val="100000"/>
              </a:lnSpc>
              <a:spcBef>
                <a:spcPts val="0"/>
              </a:spcBef>
              <a:spcAft>
                <a:spcPts val="0"/>
              </a:spcAft>
              <a:buSzPts val="2500"/>
              <a:buNone/>
              <a:defRPr sz="2500"/>
            </a:lvl2pPr>
            <a:lvl3pPr lvl="2" algn="l">
              <a:lnSpc>
                <a:spcPct val="100000"/>
              </a:lnSpc>
              <a:spcBef>
                <a:spcPts val="0"/>
              </a:spcBef>
              <a:spcAft>
                <a:spcPts val="0"/>
              </a:spcAft>
              <a:buSzPts val="2500"/>
              <a:buNone/>
              <a:defRPr sz="2500"/>
            </a:lvl3pPr>
            <a:lvl4pPr lvl="3" algn="l">
              <a:lnSpc>
                <a:spcPct val="100000"/>
              </a:lnSpc>
              <a:spcBef>
                <a:spcPts val="0"/>
              </a:spcBef>
              <a:spcAft>
                <a:spcPts val="0"/>
              </a:spcAft>
              <a:buSzPts val="2500"/>
              <a:buNone/>
              <a:defRPr sz="2500"/>
            </a:lvl4pPr>
            <a:lvl5pPr lvl="4" algn="l">
              <a:lnSpc>
                <a:spcPct val="100000"/>
              </a:lnSpc>
              <a:spcBef>
                <a:spcPts val="0"/>
              </a:spcBef>
              <a:spcAft>
                <a:spcPts val="0"/>
              </a:spcAft>
              <a:buSzPts val="2500"/>
              <a:buNone/>
              <a:defRPr sz="2500"/>
            </a:lvl5pPr>
            <a:lvl6pPr lvl="5" algn="l">
              <a:lnSpc>
                <a:spcPct val="100000"/>
              </a:lnSpc>
              <a:spcBef>
                <a:spcPts val="0"/>
              </a:spcBef>
              <a:spcAft>
                <a:spcPts val="0"/>
              </a:spcAft>
              <a:buSzPts val="2500"/>
              <a:buNone/>
              <a:defRPr sz="2500"/>
            </a:lvl6pPr>
            <a:lvl7pPr lvl="6" algn="l">
              <a:lnSpc>
                <a:spcPct val="100000"/>
              </a:lnSpc>
              <a:spcBef>
                <a:spcPts val="0"/>
              </a:spcBef>
              <a:spcAft>
                <a:spcPts val="0"/>
              </a:spcAft>
              <a:buSzPts val="2500"/>
              <a:buNone/>
              <a:defRPr sz="2500"/>
            </a:lvl7pPr>
            <a:lvl8pPr lvl="7" algn="l">
              <a:lnSpc>
                <a:spcPct val="100000"/>
              </a:lnSpc>
              <a:spcBef>
                <a:spcPts val="0"/>
              </a:spcBef>
              <a:spcAft>
                <a:spcPts val="0"/>
              </a:spcAft>
              <a:buSzPts val="2500"/>
              <a:buNone/>
              <a:defRPr sz="2500"/>
            </a:lvl8pPr>
            <a:lvl9pPr lvl="8" algn="l">
              <a:lnSpc>
                <a:spcPct val="100000"/>
              </a:lnSpc>
              <a:spcBef>
                <a:spcPts val="0"/>
              </a:spcBef>
              <a:spcAft>
                <a:spcPts val="0"/>
              </a:spcAft>
              <a:buSzPts val="2500"/>
              <a:buNone/>
              <a:defRPr sz="2500"/>
            </a:lvl9pPr>
          </a:lstStyle>
          <a:p/>
        </p:txBody>
      </p:sp>
      <p:sp>
        <p:nvSpPr>
          <p:cNvPr id="450" name="Google Shape;450;p40"/>
          <p:cNvSpPr txBox="1"/>
          <p:nvPr>
            <p:ph idx="3" type="subTitle"/>
          </p:nvPr>
        </p:nvSpPr>
        <p:spPr>
          <a:xfrm>
            <a:off x="1242909" y="3944251"/>
            <a:ext cx="1874700" cy="661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atin typeface="Manrope"/>
                <a:ea typeface="Manrope"/>
                <a:cs typeface="Manrope"/>
                <a:sym typeface="Manrope"/>
              </a:defRPr>
            </a:lvl1pPr>
            <a:lvl2pPr lvl="1" algn="l">
              <a:lnSpc>
                <a:spcPct val="100000"/>
              </a:lnSpc>
              <a:spcBef>
                <a:spcPts val="0"/>
              </a:spcBef>
              <a:spcAft>
                <a:spcPts val="0"/>
              </a:spcAft>
              <a:buSzPts val="1600"/>
              <a:buNone/>
              <a:defRPr/>
            </a:lvl2pPr>
            <a:lvl3pPr lvl="2" algn="l">
              <a:lnSpc>
                <a:spcPct val="100000"/>
              </a:lnSpc>
              <a:spcBef>
                <a:spcPts val="0"/>
              </a:spcBef>
              <a:spcAft>
                <a:spcPts val="0"/>
              </a:spcAft>
              <a:buSzPts val="1600"/>
              <a:buNone/>
              <a:defRPr/>
            </a:lvl3pPr>
            <a:lvl4pPr lvl="3" algn="l">
              <a:lnSpc>
                <a:spcPct val="100000"/>
              </a:lnSpc>
              <a:spcBef>
                <a:spcPts val="0"/>
              </a:spcBef>
              <a:spcAft>
                <a:spcPts val="0"/>
              </a:spcAft>
              <a:buSzPts val="1600"/>
              <a:buNone/>
              <a:defRPr/>
            </a:lvl4pPr>
            <a:lvl5pPr lvl="4" algn="l">
              <a:lnSpc>
                <a:spcPct val="100000"/>
              </a:lnSpc>
              <a:spcBef>
                <a:spcPts val="0"/>
              </a:spcBef>
              <a:spcAft>
                <a:spcPts val="0"/>
              </a:spcAft>
              <a:buSzPts val="1600"/>
              <a:buNone/>
              <a:defRPr/>
            </a:lvl5pPr>
            <a:lvl6pPr lvl="5" algn="l">
              <a:lnSpc>
                <a:spcPct val="100000"/>
              </a:lnSpc>
              <a:spcBef>
                <a:spcPts val="0"/>
              </a:spcBef>
              <a:spcAft>
                <a:spcPts val="0"/>
              </a:spcAft>
              <a:buSzPts val="1600"/>
              <a:buNone/>
              <a:defRPr/>
            </a:lvl6pPr>
            <a:lvl7pPr lvl="6" algn="l">
              <a:lnSpc>
                <a:spcPct val="100000"/>
              </a:lnSpc>
              <a:spcBef>
                <a:spcPts val="0"/>
              </a:spcBef>
              <a:spcAft>
                <a:spcPts val="0"/>
              </a:spcAft>
              <a:buSzPts val="1600"/>
              <a:buNone/>
              <a:defRPr/>
            </a:lvl7pPr>
            <a:lvl8pPr lvl="7" algn="l">
              <a:lnSpc>
                <a:spcPct val="100000"/>
              </a:lnSpc>
              <a:spcBef>
                <a:spcPts val="0"/>
              </a:spcBef>
              <a:spcAft>
                <a:spcPts val="0"/>
              </a:spcAft>
              <a:buSzPts val="1600"/>
              <a:buNone/>
              <a:defRPr/>
            </a:lvl8pPr>
            <a:lvl9pPr lvl="8" algn="l">
              <a:lnSpc>
                <a:spcPct val="100000"/>
              </a:lnSpc>
              <a:spcBef>
                <a:spcPts val="0"/>
              </a:spcBef>
              <a:spcAft>
                <a:spcPts val="0"/>
              </a:spcAft>
              <a:buSzPts val="1600"/>
              <a:buNone/>
              <a:defRPr/>
            </a:lvl9pPr>
          </a:lstStyle>
          <a:p/>
        </p:txBody>
      </p:sp>
      <p:sp>
        <p:nvSpPr>
          <p:cNvPr id="451" name="Google Shape;451;p40"/>
          <p:cNvSpPr txBox="1"/>
          <p:nvPr>
            <p:ph idx="4" type="title"/>
          </p:nvPr>
        </p:nvSpPr>
        <p:spPr>
          <a:xfrm>
            <a:off x="3973163" y="1932225"/>
            <a:ext cx="1874700" cy="487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500"/>
              <a:buNone/>
              <a:defRPr sz="2000">
                <a:latin typeface="Kulim Park"/>
                <a:ea typeface="Kulim Park"/>
                <a:cs typeface="Kulim Park"/>
                <a:sym typeface="Kulim Park"/>
              </a:defRPr>
            </a:lvl1pPr>
            <a:lvl2pPr lvl="1" algn="l">
              <a:lnSpc>
                <a:spcPct val="100000"/>
              </a:lnSpc>
              <a:spcBef>
                <a:spcPts val="0"/>
              </a:spcBef>
              <a:spcAft>
                <a:spcPts val="0"/>
              </a:spcAft>
              <a:buSzPts val="2500"/>
              <a:buNone/>
              <a:defRPr sz="2500"/>
            </a:lvl2pPr>
            <a:lvl3pPr lvl="2" algn="l">
              <a:lnSpc>
                <a:spcPct val="100000"/>
              </a:lnSpc>
              <a:spcBef>
                <a:spcPts val="0"/>
              </a:spcBef>
              <a:spcAft>
                <a:spcPts val="0"/>
              </a:spcAft>
              <a:buSzPts val="2500"/>
              <a:buNone/>
              <a:defRPr sz="2500"/>
            </a:lvl3pPr>
            <a:lvl4pPr lvl="3" algn="l">
              <a:lnSpc>
                <a:spcPct val="100000"/>
              </a:lnSpc>
              <a:spcBef>
                <a:spcPts val="0"/>
              </a:spcBef>
              <a:spcAft>
                <a:spcPts val="0"/>
              </a:spcAft>
              <a:buSzPts val="2500"/>
              <a:buNone/>
              <a:defRPr sz="2500"/>
            </a:lvl4pPr>
            <a:lvl5pPr lvl="4" algn="l">
              <a:lnSpc>
                <a:spcPct val="100000"/>
              </a:lnSpc>
              <a:spcBef>
                <a:spcPts val="0"/>
              </a:spcBef>
              <a:spcAft>
                <a:spcPts val="0"/>
              </a:spcAft>
              <a:buSzPts val="2500"/>
              <a:buNone/>
              <a:defRPr sz="2500"/>
            </a:lvl5pPr>
            <a:lvl6pPr lvl="5" algn="l">
              <a:lnSpc>
                <a:spcPct val="100000"/>
              </a:lnSpc>
              <a:spcBef>
                <a:spcPts val="0"/>
              </a:spcBef>
              <a:spcAft>
                <a:spcPts val="0"/>
              </a:spcAft>
              <a:buSzPts val="2500"/>
              <a:buNone/>
              <a:defRPr sz="2500"/>
            </a:lvl6pPr>
            <a:lvl7pPr lvl="6" algn="l">
              <a:lnSpc>
                <a:spcPct val="100000"/>
              </a:lnSpc>
              <a:spcBef>
                <a:spcPts val="0"/>
              </a:spcBef>
              <a:spcAft>
                <a:spcPts val="0"/>
              </a:spcAft>
              <a:buSzPts val="2500"/>
              <a:buNone/>
              <a:defRPr sz="2500"/>
            </a:lvl7pPr>
            <a:lvl8pPr lvl="7" algn="l">
              <a:lnSpc>
                <a:spcPct val="100000"/>
              </a:lnSpc>
              <a:spcBef>
                <a:spcPts val="0"/>
              </a:spcBef>
              <a:spcAft>
                <a:spcPts val="0"/>
              </a:spcAft>
              <a:buSzPts val="2500"/>
              <a:buNone/>
              <a:defRPr sz="2500"/>
            </a:lvl8pPr>
            <a:lvl9pPr lvl="8" algn="l">
              <a:lnSpc>
                <a:spcPct val="100000"/>
              </a:lnSpc>
              <a:spcBef>
                <a:spcPts val="0"/>
              </a:spcBef>
              <a:spcAft>
                <a:spcPts val="0"/>
              </a:spcAft>
              <a:buSzPts val="2500"/>
              <a:buNone/>
              <a:defRPr sz="2500"/>
            </a:lvl9pPr>
          </a:lstStyle>
          <a:p/>
        </p:txBody>
      </p:sp>
      <p:sp>
        <p:nvSpPr>
          <p:cNvPr id="452" name="Google Shape;452;p40"/>
          <p:cNvSpPr txBox="1"/>
          <p:nvPr>
            <p:ph idx="5" type="subTitle"/>
          </p:nvPr>
        </p:nvSpPr>
        <p:spPr>
          <a:xfrm>
            <a:off x="3973205" y="2287900"/>
            <a:ext cx="1874700" cy="661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atin typeface="Manrope"/>
                <a:ea typeface="Manrope"/>
                <a:cs typeface="Manrope"/>
                <a:sym typeface="Manrope"/>
              </a:defRPr>
            </a:lvl1pPr>
            <a:lvl2pPr lvl="1" algn="l">
              <a:lnSpc>
                <a:spcPct val="100000"/>
              </a:lnSpc>
              <a:spcBef>
                <a:spcPts val="0"/>
              </a:spcBef>
              <a:spcAft>
                <a:spcPts val="0"/>
              </a:spcAft>
              <a:buSzPts val="1600"/>
              <a:buNone/>
              <a:defRPr/>
            </a:lvl2pPr>
            <a:lvl3pPr lvl="2" algn="l">
              <a:lnSpc>
                <a:spcPct val="100000"/>
              </a:lnSpc>
              <a:spcBef>
                <a:spcPts val="0"/>
              </a:spcBef>
              <a:spcAft>
                <a:spcPts val="0"/>
              </a:spcAft>
              <a:buSzPts val="1600"/>
              <a:buNone/>
              <a:defRPr/>
            </a:lvl3pPr>
            <a:lvl4pPr lvl="3" algn="l">
              <a:lnSpc>
                <a:spcPct val="100000"/>
              </a:lnSpc>
              <a:spcBef>
                <a:spcPts val="0"/>
              </a:spcBef>
              <a:spcAft>
                <a:spcPts val="0"/>
              </a:spcAft>
              <a:buSzPts val="1600"/>
              <a:buNone/>
              <a:defRPr/>
            </a:lvl4pPr>
            <a:lvl5pPr lvl="4" algn="l">
              <a:lnSpc>
                <a:spcPct val="100000"/>
              </a:lnSpc>
              <a:spcBef>
                <a:spcPts val="0"/>
              </a:spcBef>
              <a:spcAft>
                <a:spcPts val="0"/>
              </a:spcAft>
              <a:buSzPts val="1600"/>
              <a:buNone/>
              <a:defRPr/>
            </a:lvl5pPr>
            <a:lvl6pPr lvl="5" algn="l">
              <a:lnSpc>
                <a:spcPct val="100000"/>
              </a:lnSpc>
              <a:spcBef>
                <a:spcPts val="0"/>
              </a:spcBef>
              <a:spcAft>
                <a:spcPts val="0"/>
              </a:spcAft>
              <a:buSzPts val="1600"/>
              <a:buNone/>
              <a:defRPr/>
            </a:lvl6pPr>
            <a:lvl7pPr lvl="6" algn="l">
              <a:lnSpc>
                <a:spcPct val="100000"/>
              </a:lnSpc>
              <a:spcBef>
                <a:spcPts val="0"/>
              </a:spcBef>
              <a:spcAft>
                <a:spcPts val="0"/>
              </a:spcAft>
              <a:buSzPts val="1600"/>
              <a:buNone/>
              <a:defRPr/>
            </a:lvl7pPr>
            <a:lvl8pPr lvl="7" algn="l">
              <a:lnSpc>
                <a:spcPct val="100000"/>
              </a:lnSpc>
              <a:spcBef>
                <a:spcPts val="0"/>
              </a:spcBef>
              <a:spcAft>
                <a:spcPts val="0"/>
              </a:spcAft>
              <a:buSzPts val="1600"/>
              <a:buNone/>
              <a:defRPr/>
            </a:lvl8pPr>
            <a:lvl9pPr lvl="8" algn="l">
              <a:lnSpc>
                <a:spcPct val="100000"/>
              </a:lnSpc>
              <a:spcBef>
                <a:spcPts val="0"/>
              </a:spcBef>
              <a:spcAft>
                <a:spcPts val="0"/>
              </a:spcAft>
              <a:buSzPts val="1600"/>
              <a:buNone/>
              <a:defRPr/>
            </a:lvl9pPr>
          </a:lstStyle>
          <a:p/>
        </p:txBody>
      </p:sp>
      <p:sp>
        <p:nvSpPr>
          <p:cNvPr id="453" name="Google Shape;453;p40"/>
          <p:cNvSpPr txBox="1"/>
          <p:nvPr>
            <p:ph idx="6" type="title"/>
          </p:nvPr>
        </p:nvSpPr>
        <p:spPr>
          <a:xfrm>
            <a:off x="3973164" y="3588576"/>
            <a:ext cx="1874700" cy="487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500"/>
              <a:buNone/>
              <a:defRPr sz="2000">
                <a:latin typeface="Kulim Park"/>
                <a:ea typeface="Kulim Park"/>
                <a:cs typeface="Kulim Park"/>
                <a:sym typeface="Kulim Park"/>
              </a:defRPr>
            </a:lvl1pPr>
            <a:lvl2pPr lvl="1" algn="l">
              <a:lnSpc>
                <a:spcPct val="100000"/>
              </a:lnSpc>
              <a:spcBef>
                <a:spcPts val="0"/>
              </a:spcBef>
              <a:spcAft>
                <a:spcPts val="0"/>
              </a:spcAft>
              <a:buSzPts val="2500"/>
              <a:buNone/>
              <a:defRPr sz="2500"/>
            </a:lvl2pPr>
            <a:lvl3pPr lvl="2" algn="l">
              <a:lnSpc>
                <a:spcPct val="100000"/>
              </a:lnSpc>
              <a:spcBef>
                <a:spcPts val="0"/>
              </a:spcBef>
              <a:spcAft>
                <a:spcPts val="0"/>
              </a:spcAft>
              <a:buSzPts val="2500"/>
              <a:buNone/>
              <a:defRPr sz="2500"/>
            </a:lvl3pPr>
            <a:lvl4pPr lvl="3" algn="l">
              <a:lnSpc>
                <a:spcPct val="100000"/>
              </a:lnSpc>
              <a:spcBef>
                <a:spcPts val="0"/>
              </a:spcBef>
              <a:spcAft>
                <a:spcPts val="0"/>
              </a:spcAft>
              <a:buSzPts val="2500"/>
              <a:buNone/>
              <a:defRPr sz="2500"/>
            </a:lvl4pPr>
            <a:lvl5pPr lvl="4" algn="l">
              <a:lnSpc>
                <a:spcPct val="100000"/>
              </a:lnSpc>
              <a:spcBef>
                <a:spcPts val="0"/>
              </a:spcBef>
              <a:spcAft>
                <a:spcPts val="0"/>
              </a:spcAft>
              <a:buSzPts val="2500"/>
              <a:buNone/>
              <a:defRPr sz="2500"/>
            </a:lvl5pPr>
            <a:lvl6pPr lvl="5" algn="l">
              <a:lnSpc>
                <a:spcPct val="100000"/>
              </a:lnSpc>
              <a:spcBef>
                <a:spcPts val="0"/>
              </a:spcBef>
              <a:spcAft>
                <a:spcPts val="0"/>
              </a:spcAft>
              <a:buSzPts val="2500"/>
              <a:buNone/>
              <a:defRPr sz="2500"/>
            </a:lvl6pPr>
            <a:lvl7pPr lvl="6" algn="l">
              <a:lnSpc>
                <a:spcPct val="100000"/>
              </a:lnSpc>
              <a:spcBef>
                <a:spcPts val="0"/>
              </a:spcBef>
              <a:spcAft>
                <a:spcPts val="0"/>
              </a:spcAft>
              <a:buSzPts val="2500"/>
              <a:buNone/>
              <a:defRPr sz="2500"/>
            </a:lvl7pPr>
            <a:lvl8pPr lvl="7" algn="l">
              <a:lnSpc>
                <a:spcPct val="100000"/>
              </a:lnSpc>
              <a:spcBef>
                <a:spcPts val="0"/>
              </a:spcBef>
              <a:spcAft>
                <a:spcPts val="0"/>
              </a:spcAft>
              <a:buSzPts val="2500"/>
              <a:buNone/>
              <a:defRPr sz="2500"/>
            </a:lvl8pPr>
            <a:lvl9pPr lvl="8" algn="l">
              <a:lnSpc>
                <a:spcPct val="100000"/>
              </a:lnSpc>
              <a:spcBef>
                <a:spcPts val="0"/>
              </a:spcBef>
              <a:spcAft>
                <a:spcPts val="0"/>
              </a:spcAft>
              <a:buSzPts val="2500"/>
              <a:buNone/>
              <a:defRPr sz="2500"/>
            </a:lvl9pPr>
          </a:lstStyle>
          <a:p/>
        </p:txBody>
      </p:sp>
      <p:sp>
        <p:nvSpPr>
          <p:cNvPr id="454" name="Google Shape;454;p40"/>
          <p:cNvSpPr txBox="1"/>
          <p:nvPr>
            <p:ph idx="7" type="subTitle"/>
          </p:nvPr>
        </p:nvSpPr>
        <p:spPr>
          <a:xfrm>
            <a:off x="3973184" y="3944251"/>
            <a:ext cx="1874700" cy="661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atin typeface="Manrope"/>
                <a:ea typeface="Manrope"/>
                <a:cs typeface="Manrope"/>
                <a:sym typeface="Manrope"/>
              </a:defRPr>
            </a:lvl1pPr>
            <a:lvl2pPr lvl="1" algn="l">
              <a:lnSpc>
                <a:spcPct val="100000"/>
              </a:lnSpc>
              <a:spcBef>
                <a:spcPts val="0"/>
              </a:spcBef>
              <a:spcAft>
                <a:spcPts val="0"/>
              </a:spcAft>
              <a:buSzPts val="1600"/>
              <a:buNone/>
              <a:defRPr/>
            </a:lvl2pPr>
            <a:lvl3pPr lvl="2" algn="l">
              <a:lnSpc>
                <a:spcPct val="100000"/>
              </a:lnSpc>
              <a:spcBef>
                <a:spcPts val="0"/>
              </a:spcBef>
              <a:spcAft>
                <a:spcPts val="0"/>
              </a:spcAft>
              <a:buSzPts val="1600"/>
              <a:buNone/>
              <a:defRPr/>
            </a:lvl3pPr>
            <a:lvl4pPr lvl="3" algn="l">
              <a:lnSpc>
                <a:spcPct val="100000"/>
              </a:lnSpc>
              <a:spcBef>
                <a:spcPts val="0"/>
              </a:spcBef>
              <a:spcAft>
                <a:spcPts val="0"/>
              </a:spcAft>
              <a:buSzPts val="1600"/>
              <a:buNone/>
              <a:defRPr/>
            </a:lvl4pPr>
            <a:lvl5pPr lvl="4" algn="l">
              <a:lnSpc>
                <a:spcPct val="100000"/>
              </a:lnSpc>
              <a:spcBef>
                <a:spcPts val="0"/>
              </a:spcBef>
              <a:spcAft>
                <a:spcPts val="0"/>
              </a:spcAft>
              <a:buSzPts val="1600"/>
              <a:buNone/>
              <a:defRPr/>
            </a:lvl5pPr>
            <a:lvl6pPr lvl="5" algn="l">
              <a:lnSpc>
                <a:spcPct val="100000"/>
              </a:lnSpc>
              <a:spcBef>
                <a:spcPts val="0"/>
              </a:spcBef>
              <a:spcAft>
                <a:spcPts val="0"/>
              </a:spcAft>
              <a:buSzPts val="1600"/>
              <a:buNone/>
              <a:defRPr/>
            </a:lvl6pPr>
            <a:lvl7pPr lvl="6" algn="l">
              <a:lnSpc>
                <a:spcPct val="100000"/>
              </a:lnSpc>
              <a:spcBef>
                <a:spcPts val="0"/>
              </a:spcBef>
              <a:spcAft>
                <a:spcPts val="0"/>
              </a:spcAft>
              <a:buSzPts val="1600"/>
              <a:buNone/>
              <a:defRPr/>
            </a:lvl7pPr>
            <a:lvl8pPr lvl="7" algn="l">
              <a:lnSpc>
                <a:spcPct val="100000"/>
              </a:lnSpc>
              <a:spcBef>
                <a:spcPts val="0"/>
              </a:spcBef>
              <a:spcAft>
                <a:spcPts val="0"/>
              </a:spcAft>
              <a:buSzPts val="1600"/>
              <a:buNone/>
              <a:defRPr/>
            </a:lvl8pPr>
            <a:lvl9pPr lvl="8" algn="l">
              <a:lnSpc>
                <a:spcPct val="100000"/>
              </a:lnSpc>
              <a:spcBef>
                <a:spcPts val="0"/>
              </a:spcBef>
              <a:spcAft>
                <a:spcPts val="0"/>
              </a:spcAft>
              <a:buSzPts val="1600"/>
              <a:buNone/>
              <a:defRPr/>
            </a:lvl9pPr>
          </a:lstStyle>
          <a:p/>
        </p:txBody>
      </p:sp>
      <p:sp>
        <p:nvSpPr>
          <p:cNvPr id="455" name="Google Shape;455;p40"/>
          <p:cNvSpPr txBox="1"/>
          <p:nvPr>
            <p:ph idx="8" type="title"/>
          </p:nvPr>
        </p:nvSpPr>
        <p:spPr>
          <a:xfrm>
            <a:off x="6703489" y="1932225"/>
            <a:ext cx="1874700" cy="487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500"/>
              <a:buNone/>
              <a:defRPr sz="2000">
                <a:latin typeface="Kulim Park"/>
                <a:ea typeface="Kulim Park"/>
                <a:cs typeface="Kulim Park"/>
                <a:sym typeface="Kulim Park"/>
              </a:defRPr>
            </a:lvl1pPr>
            <a:lvl2pPr lvl="1" algn="l">
              <a:lnSpc>
                <a:spcPct val="100000"/>
              </a:lnSpc>
              <a:spcBef>
                <a:spcPts val="0"/>
              </a:spcBef>
              <a:spcAft>
                <a:spcPts val="0"/>
              </a:spcAft>
              <a:buSzPts val="2500"/>
              <a:buNone/>
              <a:defRPr sz="2500"/>
            </a:lvl2pPr>
            <a:lvl3pPr lvl="2" algn="l">
              <a:lnSpc>
                <a:spcPct val="100000"/>
              </a:lnSpc>
              <a:spcBef>
                <a:spcPts val="0"/>
              </a:spcBef>
              <a:spcAft>
                <a:spcPts val="0"/>
              </a:spcAft>
              <a:buSzPts val="2500"/>
              <a:buNone/>
              <a:defRPr sz="2500"/>
            </a:lvl3pPr>
            <a:lvl4pPr lvl="3" algn="l">
              <a:lnSpc>
                <a:spcPct val="100000"/>
              </a:lnSpc>
              <a:spcBef>
                <a:spcPts val="0"/>
              </a:spcBef>
              <a:spcAft>
                <a:spcPts val="0"/>
              </a:spcAft>
              <a:buSzPts val="2500"/>
              <a:buNone/>
              <a:defRPr sz="2500"/>
            </a:lvl4pPr>
            <a:lvl5pPr lvl="4" algn="l">
              <a:lnSpc>
                <a:spcPct val="100000"/>
              </a:lnSpc>
              <a:spcBef>
                <a:spcPts val="0"/>
              </a:spcBef>
              <a:spcAft>
                <a:spcPts val="0"/>
              </a:spcAft>
              <a:buSzPts val="2500"/>
              <a:buNone/>
              <a:defRPr sz="2500"/>
            </a:lvl5pPr>
            <a:lvl6pPr lvl="5" algn="l">
              <a:lnSpc>
                <a:spcPct val="100000"/>
              </a:lnSpc>
              <a:spcBef>
                <a:spcPts val="0"/>
              </a:spcBef>
              <a:spcAft>
                <a:spcPts val="0"/>
              </a:spcAft>
              <a:buSzPts val="2500"/>
              <a:buNone/>
              <a:defRPr sz="2500"/>
            </a:lvl6pPr>
            <a:lvl7pPr lvl="6" algn="l">
              <a:lnSpc>
                <a:spcPct val="100000"/>
              </a:lnSpc>
              <a:spcBef>
                <a:spcPts val="0"/>
              </a:spcBef>
              <a:spcAft>
                <a:spcPts val="0"/>
              </a:spcAft>
              <a:buSzPts val="2500"/>
              <a:buNone/>
              <a:defRPr sz="2500"/>
            </a:lvl7pPr>
            <a:lvl8pPr lvl="7" algn="l">
              <a:lnSpc>
                <a:spcPct val="100000"/>
              </a:lnSpc>
              <a:spcBef>
                <a:spcPts val="0"/>
              </a:spcBef>
              <a:spcAft>
                <a:spcPts val="0"/>
              </a:spcAft>
              <a:buSzPts val="2500"/>
              <a:buNone/>
              <a:defRPr sz="2500"/>
            </a:lvl8pPr>
            <a:lvl9pPr lvl="8" algn="l">
              <a:lnSpc>
                <a:spcPct val="100000"/>
              </a:lnSpc>
              <a:spcBef>
                <a:spcPts val="0"/>
              </a:spcBef>
              <a:spcAft>
                <a:spcPts val="0"/>
              </a:spcAft>
              <a:buSzPts val="2500"/>
              <a:buNone/>
              <a:defRPr sz="2500"/>
            </a:lvl9pPr>
          </a:lstStyle>
          <a:p/>
        </p:txBody>
      </p:sp>
      <p:sp>
        <p:nvSpPr>
          <p:cNvPr id="456" name="Google Shape;456;p40"/>
          <p:cNvSpPr txBox="1"/>
          <p:nvPr>
            <p:ph idx="9" type="subTitle"/>
          </p:nvPr>
        </p:nvSpPr>
        <p:spPr>
          <a:xfrm>
            <a:off x="6703530" y="2287900"/>
            <a:ext cx="1874700" cy="661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atin typeface="Manrope"/>
                <a:ea typeface="Manrope"/>
                <a:cs typeface="Manrope"/>
                <a:sym typeface="Manrope"/>
              </a:defRPr>
            </a:lvl1pPr>
            <a:lvl2pPr lvl="1" algn="l">
              <a:lnSpc>
                <a:spcPct val="100000"/>
              </a:lnSpc>
              <a:spcBef>
                <a:spcPts val="0"/>
              </a:spcBef>
              <a:spcAft>
                <a:spcPts val="0"/>
              </a:spcAft>
              <a:buSzPts val="1600"/>
              <a:buNone/>
              <a:defRPr/>
            </a:lvl2pPr>
            <a:lvl3pPr lvl="2" algn="l">
              <a:lnSpc>
                <a:spcPct val="100000"/>
              </a:lnSpc>
              <a:spcBef>
                <a:spcPts val="0"/>
              </a:spcBef>
              <a:spcAft>
                <a:spcPts val="0"/>
              </a:spcAft>
              <a:buSzPts val="1600"/>
              <a:buNone/>
              <a:defRPr/>
            </a:lvl3pPr>
            <a:lvl4pPr lvl="3" algn="l">
              <a:lnSpc>
                <a:spcPct val="100000"/>
              </a:lnSpc>
              <a:spcBef>
                <a:spcPts val="0"/>
              </a:spcBef>
              <a:spcAft>
                <a:spcPts val="0"/>
              </a:spcAft>
              <a:buSzPts val="1600"/>
              <a:buNone/>
              <a:defRPr/>
            </a:lvl4pPr>
            <a:lvl5pPr lvl="4" algn="l">
              <a:lnSpc>
                <a:spcPct val="100000"/>
              </a:lnSpc>
              <a:spcBef>
                <a:spcPts val="0"/>
              </a:spcBef>
              <a:spcAft>
                <a:spcPts val="0"/>
              </a:spcAft>
              <a:buSzPts val="1600"/>
              <a:buNone/>
              <a:defRPr/>
            </a:lvl5pPr>
            <a:lvl6pPr lvl="5" algn="l">
              <a:lnSpc>
                <a:spcPct val="100000"/>
              </a:lnSpc>
              <a:spcBef>
                <a:spcPts val="0"/>
              </a:spcBef>
              <a:spcAft>
                <a:spcPts val="0"/>
              </a:spcAft>
              <a:buSzPts val="1600"/>
              <a:buNone/>
              <a:defRPr/>
            </a:lvl6pPr>
            <a:lvl7pPr lvl="6" algn="l">
              <a:lnSpc>
                <a:spcPct val="100000"/>
              </a:lnSpc>
              <a:spcBef>
                <a:spcPts val="0"/>
              </a:spcBef>
              <a:spcAft>
                <a:spcPts val="0"/>
              </a:spcAft>
              <a:buSzPts val="1600"/>
              <a:buNone/>
              <a:defRPr/>
            </a:lvl7pPr>
            <a:lvl8pPr lvl="7" algn="l">
              <a:lnSpc>
                <a:spcPct val="100000"/>
              </a:lnSpc>
              <a:spcBef>
                <a:spcPts val="0"/>
              </a:spcBef>
              <a:spcAft>
                <a:spcPts val="0"/>
              </a:spcAft>
              <a:buSzPts val="1600"/>
              <a:buNone/>
              <a:defRPr/>
            </a:lvl8pPr>
            <a:lvl9pPr lvl="8" algn="l">
              <a:lnSpc>
                <a:spcPct val="100000"/>
              </a:lnSpc>
              <a:spcBef>
                <a:spcPts val="0"/>
              </a:spcBef>
              <a:spcAft>
                <a:spcPts val="0"/>
              </a:spcAft>
              <a:buSzPts val="1600"/>
              <a:buNone/>
              <a:defRPr/>
            </a:lvl9pPr>
          </a:lstStyle>
          <a:p/>
        </p:txBody>
      </p:sp>
      <p:sp>
        <p:nvSpPr>
          <p:cNvPr id="457" name="Google Shape;457;p40"/>
          <p:cNvSpPr txBox="1"/>
          <p:nvPr>
            <p:ph idx="13" type="title"/>
          </p:nvPr>
        </p:nvSpPr>
        <p:spPr>
          <a:xfrm>
            <a:off x="6703489" y="3588576"/>
            <a:ext cx="1874700" cy="487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500"/>
              <a:buNone/>
              <a:defRPr sz="2000">
                <a:latin typeface="Kulim Park"/>
                <a:ea typeface="Kulim Park"/>
                <a:cs typeface="Kulim Park"/>
                <a:sym typeface="Kulim Park"/>
              </a:defRPr>
            </a:lvl1pPr>
            <a:lvl2pPr lvl="1" algn="l">
              <a:lnSpc>
                <a:spcPct val="100000"/>
              </a:lnSpc>
              <a:spcBef>
                <a:spcPts val="0"/>
              </a:spcBef>
              <a:spcAft>
                <a:spcPts val="0"/>
              </a:spcAft>
              <a:buSzPts val="2500"/>
              <a:buNone/>
              <a:defRPr sz="2500"/>
            </a:lvl2pPr>
            <a:lvl3pPr lvl="2" algn="l">
              <a:lnSpc>
                <a:spcPct val="100000"/>
              </a:lnSpc>
              <a:spcBef>
                <a:spcPts val="0"/>
              </a:spcBef>
              <a:spcAft>
                <a:spcPts val="0"/>
              </a:spcAft>
              <a:buSzPts val="2500"/>
              <a:buNone/>
              <a:defRPr sz="2500"/>
            </a:lvl3pPr>
            <a:lvl4pPr lvl="3" algn="l">
              <a:lnSpc>
                <a:spcPct val="100000"/>
              </a:lnSpc>
              <a:spcBef>
                <a:spcPts val="0"/>
              </a:spcBef>
              <a:spcAft>
                <a:spcPts val="0"/>
              </a:spcAft>
              <a:buSzPts val="2500"/>
              <a:buNone/>
              <a:defRPr sz="2500"/>
            </a:lvl4pPr>
            <a:lvl5pPr lvl="4" algn="l">
              <a:lnSpc>
                <a:spcPct val="100000"/>
              </a:lnSpc>
              <a:spcBef>
                <a:spcPts val="0"/>
              </a:spcBef>
              <a:spcAft>
                <a:spcPts val="0"/>
              </a:spcAft>
              <a:buSzPts val="2500"/>
              <a:buNone/>
              <a:defRPr sz="2500"/>
            </a:lvl5pPr>
            <a:lvl6pPr lvl="5" algn="l">
              <a:lnSpc>
                <a:spcPct val="100000"/>
              </a:lnSpc>
              <a:spcBef>
                <a:spcPts val="0"/>
              </a:spcBef>
              <a:spcAft>
                <a:spcPts val="0"/>
              </a:spcAft>
              <a:buSzPts val="2500"/>
              <a:buNone/>
              <a:defRPr sz="2500"/>
            </a:lvl6pPr>
            <a:lvl7pPr lvl="6" algn="l">
              <a:lnSpc>
                <a:spcPct val="100000"/>
              </a:lnSpc>
              <a:spcBef>
                <a:spcPts val="0"/>
              </a:spcBef>
              <a:spcAft>
                <a:spcPts val="0"/>
              </a:spcAft>
              <a:buSzPts val="2500"/>
              <a:buNone/>
              <a:defRPr sz="2500"/>
            </a:lvl7pPr>
            <a:lvl8pPr lvl="7" algn="l">
              <a:lnSpc>
                <a:spcPct val="100000"/>
              </a:lnSpc>
              <a:spcBef>
                <a:spcPts val="0"/>
              </a:spcBef>
              <a:spcAft>
                <a:spcPts val="0"/>
              </a:spcAft>
              <a:buSzPts val="2500"/>
              <a:buNone/>
              <a:defRPr sz="2500"/>
            </a:lvl8pPr>
            <a:lvl9pPr lvl="8" algn="l">
              <a:lnSpc>
                <a:spcPct val="100000"/>
              </a:lnSpc>
              <a:spcBef>
                <a:spcPts val="0"/>
              </a:spcBef>
              <a:spcAft>
                <a:spcPts val="0"/>
              </a:spcAft>
              <a:buSzPts val="2500"/>
              <a:buNone/>
              <a:defRPr sz="2500"/>
            </a:lvl9pPr>
          </a:lstStyle>
          <a:p/>
        </p:txBody>
      </p:sp>
      <p:sp>
        <p:nvSpPr>
          <p:cNvPr id="458" name="Google Shape;458;p40"/>
          <p:cNvSpPr txBox="1"/>
          <p:nvPr>
            <p:ph idx="14" type="subTitle"/>
          </p:nvPr>
        </p:nvSpPr>
        <p:spPr>
          <a:xfrm>
            <a:off x="6703509" y="3944251"/>
            <a:ext cx="1874700" cy="661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atin typeface="Manrope"/>
                <a:ea typeface="Manrope"/>
                <a:cs typeface="Manrope"/>
                <a:sym typeface="Manrope"/>
              </a:defRPr>
            </a:lvl1pPr>
            <a:lvl2pPr lvl="1" algn="l">
              <a:lnSpc>
                <a:spcPct val="100000"/>
              </a:lnSpc>
              <a:spcBef>
                <a:spcPts val="0"/>
              </a:spcBef>
              <a:spcAft>
                <a:spcPts val="0"/>
              </a:spcAft>
              <a:buSzPts val="1600"/>
              <a:buNone/>
              <a:defRPr/>
            </a:lvl2pPr>
            <a:lvl3pPr lvl="2" algn="l">
              <a:lnSpc>
                <a:spcPct val="100000"/>
              </a:lnSpc>
              <a:spcBef>
                <a:spcPts val="0"/>
              </a:spcBef>
              <a:spcAft>
                <a:spcPts val="0"/>
              </a:spcAft>
              <a:buSzPts val="1600"/>
              <a:buNone/>
              <a:defRPr/>
            </a:lvl3pPr>
            <a:lvl4pPr lvl="3" algn="l">
              <a:lnSpc>
                <a:spcPct val="100000"/>
              </a:lnSpc>
              <a:spcBef>
                <a:spcPts val="0"/>
              </a:spcBef>
              <a:spcAft>
                <a:spcPts val="0"/>
              </a:spcAft>
              <a:buSzPts val="1600"/>
              <a:buNone/>
              <a:defRPr/>
            </a:lvl4pPr>
            <a:lvl5pPr lvl="4" algn="l">
              <a:lnSpc>
                <a:spcPct val="100000"/>
              </a:lnSpc>
              <a:spcBef>
                <a:spcPts val="0"/>
              </a:spcBef>
              <a:spcAft>
                <a:spcPts val="0"/>
              </a:spcAft>
              <a:buSzPts val="1600"/>
              <a:buNone/>
              <a:defRPr/>
            </a:lvl5pPr>
            <a:lvl6pPr lvl="5" algn="l">
              <a:lnSpc>
                <a:spcPct val="100000"/>
              </a:lnSpc>
              <a:spcBef>
                <a:spcPts val="0"/>
              </a:spcBef>
              <a:spcAft>
                <a:spcPts val="0"/>
              </a:spcAft>
              <a:buSzPts val="1600"/>
              <a:buNone/>
              <a:defRPr/>
            </a:lvl6pPr>
            <a:lvl7pPr lvl="6" algn="l">
              <a:lnSpc>
                <a:spcPct val="100000"/>
              </a:lnSpc>
              <a:spcBef>
                <a:spcPts val="0"/>
              </a:spcBef>
              <a:spcAft>
                <a:spcPts val="0"/>
              </a:spcAft>
              <a:buSzPts val="1600"/>
              <a:buNone/>
              <a:defRPr/>
            </a:lvl7pPr>
            <a:lvl8pPr lvl="7" algn="l">
              <a:lnSpc>
                <a:spcPct val="100000"/>
              </a:lnSpc>
              <a:spcBef>
                <a:spcPts val="0"/>
              </a:spcBef>
              <a:spcAft>
                <a:spcPts val="0"/>
              </a:spcAft>
              <a:buSzPts val="1600"/>
              <a:buNone/>
              <a:defRPr/>
            </a:lvl8pPr>
            <a:lvl9pPr lvl="8" algn="l">
              <a:lnSpc>
                <a:spcPct val="100000"/>
              </a:lnSpc>
              <a:spcBef>
                <a:spcPts val="0"/>
              </a:spcBef>
              <a:spcAft>
                <a:spcPts val="0"/>
              </a:spcAft>
              <a:buSzPts val="1600"/>
              <a:buNone/>
              <a:defRPr/>
            </a:lvl9pPr>
          </a:lstStyle>
          <a:p/>
        </p:txBody>
      </p:sp>
      <p:sp>
        <p:nvSpPr>
          <p:cNvPr id="459" name="Google Shape;459;p40"/>
          <p:cNvSpPr txBox="1"/>
          <p:nvPr>
            <p:ph idx="15" type="title"/>
          </p:nvPr>
        </p:nvSpPr>
        <p:spPr>
          <a:xfrm flipH="1">
            <a:off x="719925" y="437700"/>
            <a:ext cx="7704000" cy="657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sz="3000">
                <a:latin typeface="Kulim Park"/>
                <a:ea typeface="Kulim Park"/>
                <a:cs typeface="Kulim Park"/>
                <a:sym typeface="Kulim Park"/>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460" name="Google Shape;460;p40"/>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 name="Shape 43"/>
        <p:cNvGrpSpPr/>
        <p:nvPr/>
      </p:nvGrpSpPr>
      <p:grpSpPr>
        <a:xfrm>
          <a:off x="0" y="0"/>
          <a:ext cx="0" cy="0"/>
          <a:chOff x="0" y="0"/>
          <a:chExt cx="0" cy="0"/>
        </a:xfrm>
      </p:grpSpPr>
      <p:sp>
        <p:nvSpPr>
          <p:cNvPr id="44" name="Google Shape;44;p5"/>
          <p:cNvSpPr/>
          <p:nvPr/>
        </p:nvSpPr>
        <p:spPr>
          <a:xfrm flipH="1" rot="3394465">
            <a:off x="3077084" y="3433218"/>
            <a:ext cx="8703343" cy="5558223"/>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27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 name="Google Shape;45;p5"/>
          <p:cNvSpPr/>
          <p:nvPr/>
        </p:nvSpPr>
        <p:spPr>
          <a:xfrm>
            <a:off x="5867027" y="-1243497"/>
            <a:ext cx="7065492" cy="5396392"/>
          </a:xfrm>
          <a:custGeom>
            <a:rect b="b" l="l" r="r" t="t"/>
            <a:pathLst>
              <a:path extrusionOk="0" h="29633" w="38799">
                <a:moveTo>
                  <a:pt x="24862" y="1"/>
                </a:moveTo>
                <a:cubicBezTo>
                  <a:pt x="17606" y="1"/>
                  <a:pt x="2522" y="6530"/>
                  <a:pt x="2408" y="6818"/>
                </a:cubicBezTo>
                <a:cubicBezTo>
                  <a:pt x="0" y="12908"/>
                  <a:pt x="709" y="23105"/>
                  <a:pt x="5362" y="28314"/>
                </a:cubicBezTo>
                <a:cubicBezTo>
                  <a:pt x="6190" y="29241"/>
                  <a:pt x="7638" y="29632"/>
                  <a:pt x="9471" y="29632"/>
                </a:cubicBezTo>
                <a:cubicBezTo>
                  <a:pt x="17936" y="29632"/>
                  <a:pt x="34625" y="21288"/>
                  <a:pt x="36508" y="18846"/>
                </a:cubicBezTo>
                <a:cubicBezTo>
                  <a:pt x="38798" y="15872"/>
                  <a:pt x="32779" y="1993"/>
                  <a:pt x="26923" y="249"/>
                </a:cubicBezTo>
                <a:cubicBezTo>
                  <a:pt x="26348" y="78"/>
                  <a:pt x="25651" y="1"/>
                  <a:pt x="24862" y="1"/>
                </a:cubicBezTo>
                <a:close/>
              </a:path>
            </a:pathLst>
          </a:custGeom>
          <a:solidFill>
            <a:schemeClr val="accent3">
              <a:alpha val="2549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 name="Google Shape;46;p5"/>
          <p:cNvSpPr/>
          <p:nvPr/>
        </p:nvSpPr>
        <p:spPr>
          <a:xfrm rot="3952094">
            <a:off x="4978836" y="-32116"/>
            <a:ext cx="7826127" cy="2877868"/>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 name="Google Shape;47;p5"/>
          <p:cNvSpPr/>
          <p:nvPr/>
        </p:nvSpPr>
        <p:spPr>
          <a:xfrm flipH="1" rot="-649760">
            <a:off x="7075142" y="-713258"/>
            <a:ext cx="4974484" cy="1490372"/>
          </a:xfrm>
          <a:custGeom>
            <a:rect b="b" l="l" r="r" t="t"/>
            <a:pathLst>
              <a:path extrusionOk="0" h="14730" w="49165">
                <a:moveTo>
                  <a:pt x="10042" y="1"/>
                </a:moveTo>
                <a:cubicBezTo>
                  <a:pt x="7738" y="1"/>
                  <a:pt x="5495" y="326"/>
                  <a:pt x="4009" y="1712"/>
                </a:cubicBezTo>
                <a:cubicBezTo>
                  <a:pt x="1833" y="3743"/>
                  <a:pt x="1312" y="7198"/>
                  <a:pt x="759" y="9976"/>
                </a:cubicBezTo>
                <a:cubicBezTo>
                  <a:pt x="1" y="13802"/>
                  <a:pt x="5815" y="14642"/>
                  <a:pt x="11014" y="14723"/>
                </a:cubicBezTo>
                <a:cubicBezTo>
                  <a:pt x="11312" y="14728"/>
                  <a:pt x="11609" y="14730"/>
                  <a:pt x="11901" y="14730"/>
                </a:cubicBezTo>
                <a:cubicBezTo>
                  <a:pt x="14717" y="14730"/>
                  <a:pt x="17219" y="14537"/>
                  <a:pt x="18198" y="14531"/>
                </a:cubicBezTo>
                <a:cubicBezTo>
                  <a:pt x="20643" y="14515"/>
                  <a:pt x="23088" y="14508"/>
                  <a:pt x="25533" y="14508"/>
                </a:cubicBezTo>
                <a:cubicBezTo>
                  <a:pt x="31860" y="14508"/>
                  <a:pt x="38186" y="14553"/>
                  <a:pt x="44512" y="14593"/>
                </a:cubicBezTo>
                <a:cubicBezTo>
                  <a:pt x="44551" y="14593"/>
                  <a:pt x="44589" y="14594"/>
                  <a:pt x="44628" y="14594"/>
                </a:cubicBezTo>
                <a:cubicBezTo>
                  <a:pt x="45065" y="14594"/>
                  <a:pt x="45520" y="14568"/>
                  <a:pt x="45879" y="14323"/>
                </a:cubicBezTo>
                <a:cubicBezTo>
                  <a:pt x="46214" y="14095"/>
                  <a:pt x="46403" y="13708"/>
                  <a:pt x="46569" y="13337"/>
                </a:cubicBezTo>
                <a:cubicBezTo>
                  <a:pt x="47681" y="10865"/>
                  <a:pt x="49165" y="7692"/>
                  <a:pt x="48504" y="4911"/>
                </a:cubicBezTo>
                <a:cubicBezTo>
                  <a:pt x="47559" y="915"/>
                  <a:pt x="42091" y="691"/>
                  <a:pt x="37832" y="691"/>
                </a:cubicBezTo>
                <a:cubicBezTo>
                  <a:pt x="37295" y="691"/>
                  <a:pt x="36777" y="694"/>
                  <a:pt x="36289" y="694"/>
                </a:cubicBezTo>
                <a:cubicBezTo>
                  <a:pt x="35639" y="694"/>
                  <a:pt x="35044" y="688"/>
                  <a:pt x="34531" y="658"/>
                </a:cubicBezTo>
                <a:cubicBezTo>
                  <a:pt x="29340" y="361"/>
                  <a:pt x="24149" y="242"/>
                  <a:pt x="18952" y="242"/>
                </a:cubicBezTo>
                <a:cubicBezTo>
                  <a:pt x="17950" y="242"/>
                  <a:pt x="16949" y="246"/>
                  <a:pt x="15946" y="255"/>
                </a:cubicBezTo>
                <a:cubicBezTo>
                  <a:pt x="15904" y="255"/>
                  <a:pt x="15862" y="255"/>
                  <a:pt x="15819" y="255"/>
                </a:cubicBezTo>
                <a:cubicBezTo>
                  <a:pt x="14168" y="255"/>
                  <a:pt x="12081" y="1"/>
                  <a:pt x="10042" y="1"/>
                </a:cubicBezTo>
                <a:close/>
              </a:path>
            </a:pathLst>
          </a:custGeom>
          <a:solidFill>
            <a:schemeClr val="accent3">
              <a:alpha val="3450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 name="Google Shape;48;p5"/>
          <p:cNvSpPr/>
          <p:nvPr/>
        </p:nvSpPr>
        <p:spPr>
          <a:xfrm rot="813319">
            <a:off x="-2477752" y="-3074323"/>
            <a:ext cx="6402109" cy="5689153"/>
          </a:xfrm>
          <a:custGeom>
            <a:rect b="b" l="l" r="r" t="t"/>
            <a:pathLst>
              <a:path extrusionOk="0" h="28248" w="31788">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 name="Google Shape;49;p5"/>
          <p:cNvSpPr/>
          <p:nvPr/>
        </p:nvSpPr>
        <p:spPr>
          <a:xfrm rot="-10285603">
            <a:off x="-4701904" y="3752842"/>
            <a:ext cx="7471761" cy="4771864"/>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27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 name="Google Shape;50;p5"/>
          <p:cNvSpPr/>
          <p:nvPr/>
        </p:nvSpPr>
        <p:spPr>
          <a:xfrm rot="-7426355">
            <a:off x="-5557542" y="1132830"/>
            <a:ext cx="7826046" cy="2877838"/>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 name="Google Shape;51;p5"/>
          <p:cNvSpPr txBox="1"/>
          <p:nvPr>
            <p:ph type="title"/>
          </p:nvPr>
        </p:nvSpPr>
        <p:spPr>
          <a:xfrm flipH="1">
            <a:off x="719925" y="437700"/>
            <a:ext cx="7704000" cy="657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sz="3000">
                <a:latin typeface="Kulim Park"/>
                <a:ea typeface="Kulim Park"/>
                <a:cs typeface="Kulim Park"/>
                <a:sym typeface="Kulim Park"/>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52" name="Google Shape;52;p5"/>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461" name="Shape 461"/>
        <p:cNvGrpSpPr/>
        <p:nvPr/>
      </p:nvGrpSpPr>
      <p:grpSpPr>
        <a:xfrm>
          <a:off x="0" y="0"/>
          <a:ext cx="0" cy="0"/>
          <a:chOff x="0" y="0"/>
          <a:chExt cx="0" cy="0"/>
        </a:xfrm>
      </p:grpSpPr>
      <p:sp>
        <p:nvSpPr>
          <p:cNvPr id="462" name="Google Shape;462;p41"/>
          <p:cNvSpPr/>
          <p:nvPr/>
        </p:nvSpPr>
        <p:spPr>
          <a:xfrm rot="813319">
            <a:off x="-2477752" y="-3074323"/>
            <a:ext cx="6402109" cy="5689153"/>
          </a:xfrm>
          <a:custGeom>
            <a:rect b="b" l="l" r="r" t="t"/>
            <a:pathLst>
              <a:path extrusionOk="0" h="28248" w="31788">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3" name="Google Shape;463;p41"/>
          <p:cNvSpPr/>
          <p:nvPr/>
        </p:nvSpPr>
        <p:spPr>
          <a:xfrm flipH="1" rot="3394465">
            <a:off x="3077084" y="3433218"/>
            <a:ext cx="8703343" cy="5558223"/>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27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4" name="Google Shape;464;p41"/>
          <p:cNvSpPr/>
          <p:nvPr/>
        </p:nvSpPr>
        <p:spPr>
          <a:xfrm>
            <a:off x="5315177" y="-1243497"/>
            <a:ext cx="7065492" cy="5396392"/>
          </a:xfrm>
          <a:custGeom>
            <a:rect b="b" l="l" r="r" t="t"/>
            <a:pathLst>
              <a:path extrusionOk="0" h="29633" w="38799">
                <a:moveTo>
                  <a:pt x="24862" y="1"/>
                </a:moveTo>
                <a:cubicBezTo>
                  <a:pt x="17606" y="1"/>
                  <a:pt x="2522" y="6530"/>
                  <a:pt x="2408" y="6818"/>
                </a:cubicBezTo>
                <a:cubicBezTo>
                  <a:pt x="0" y="12908"/>
                  <a:pt x="709" y="23105"/>
                  <a:pt x="5362" y="28314"/>
                </a:cubicBezTo>
                <a:cubicBezTo>
                  <a:pt x="6190" y="29241"/>
                  <a:pt x="7638" y="29632"/>
                  <a:pt x="9471" y="29632"/>
                </a:cubicBezTo>
                <a:cubicBezTo>
                  <a:pt x="17936" y="29632"/>
                  <a:pt x="34625" y="21288"/>
                  <a:pt x="36508" y="18846"/>
                </a:cubicBezTo>
                <a:cubicBezTo>
                  <a:pt x="38798" y="15872"/>
                  <a:pt x="32779" y="1993"/>
                  <a:pt x="26923" y="249"/>
                </a:cubicBezTo>
                <a:cubicBezTo>
                  <a:pt x="26348" y="78"/>
                  <a:pt x="25651" y="1"/>
                  <a:pt x="24862" y="1"/>
                </a:cubicBezTo>
                <a:close/>
              </a:path>
            </a:pathLst>
          </a:custGeom>
          <a:solidFill>
            <a:schemeClr val="accent3">
              <a:alpha val="2509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5" name="Google Shape;465;p41"/>
          <p:cNvSpPr/>
          <p:nvPr/>
        </p:nvSpPr>
        <p:spPr>
          <a:xfrm rot="3406877">
            <a:off x="3098060" y="-32126"/>
            <a:ext cx="7826090" cy="2877855"/>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6" name="Google Shape;466;p41"/>
          <p:cNvSpPr/>
          <p:nvPr/>
        </p:nvSpPr>
        <p:spPr>
          <a:xfrm flipH="1" rot="-649760">
            <a:off x="7075142" y="-713258"/>
            <a:ext cx="4974484" cy="1490372"/>
          </a:xfrm>
          <a:custGeom>
            <a:rect b="b" l="l" r="r" t="t"/>
            <a:pathLst>
              <a:path extrusionOk="0" h="14730" w="49165">
                <a:moveTo>
                  <a:pt x="10042" y="1"/>
                </a:moveTo>
                <a:cubicBezTo>
                  <a:pt x="7738" y="1"/>
                  <a:pt x="5495" y="326"/>
                  <a:pt x="4009" y="1712"/>
                </a:cubicBezTo>
                <a:cubicBezTo>
                  <a:pt x="1833" y="3743"/>
                  <a:pt x="1312" y="7198"/>
                  <a:pt x="759" y="9976"/>
                </a:cubicBezTo>
                <a:cubicBezTo>
                  <a:pt x="1" y="13802"/>
                  <a:pt x="5815" y="14642"/>
                  <a:pt x="11014" y="14723"/>
                </a:cubicBezTo>
                <a:cubicBezTo>
                  <a:pt x="11312" y="14728"/>
                  <a:pt x="11609" y="14730"/>
                  <a:pt x="11901" y="14730"/>
                </a:cubicBezTo>
                <a:cubicBezTo>
                  <a:pt x="14717" y="14730"/>
                  <a:pt x="17219" y="14537"/>
                  <a:pt x="18198" y="14531"/>
                </a:cubicBezTo>
                <a:cubicBezTo>
                  <a:pt x="20643" y="14515"/>
                  <a:pt x="23088" y="14508"/>
                  <a:pt x="25533" y="14508"/>
                </a:cubicBezTo>
                <a:cubicBezTo>
                  <a:pt x="31860" y="14508"/>
                  <a:pt x="38186" y="14553"/>
                  <a:pt x="44512" y="14593"/>
                </a:cubicBezTo>
                <a:cubicBezTo>
                  <a:pt x="44551" y="14593"/>
                  <a:pt x="44589" y="14594"/>
                  <a:pt x="44628" y="14594"/>
                </a:cubicBezTo>
                <a:cubicBezTo>
                  <a:pt x="45065" y="14594"/>
                  <a:pt x="45520" y="14568"/>
                  <a:pt x="45879" y="14323"/>
                </a:cubicBezTo>
                <a:cubicBezTo>
                  <a:pt x="46214" y="14095"/>
                  <a:pt x="46403" y="13708"/>
                  <a:pt x="46569" y="13337"/>
                </a:cubicBezTo>
                <a:cubicBezTo>
                  <a:pt x="47681" y="10865"/>
                  <a:pt x="49165" y="7692"/>
                  <a:pt x="48504" y="4911"/>
                </a:cubicBezTo>
                <a:cubicBezTo>
                  <a:pt x="47559" y="915"/>
                  <a:pt x="42091" y="691"/>
                  <a:pt x="37832" y="691"/>
                </a:cubicBezTo>
                <a:cubicBezTo>
                  <a:pt x="37295" y="691"/>
                  <a:pt x="36777" y="694"/>
                  <a:pt x="36289" y="694"/>
                </a:cubicBezTo>
                <a:cubicBezTo>
                  <a:pt x="35639" y="694"/>
                  <a:pt x="35044" y="688"/>
                  <a:pt x="34531" y="658"/>
                </a:cubicBezTo>
                <a:cubicBezTo>
                  <a:pt x="29340" y="361"/>
                  <a:pt x="24149" y="242"/>
                  <a:pt x="18952" y="242"/>
                </a:cubicBezTo>
                <a:cubicBezTo>
                  <a:pt x="17950" y="242"/>
                  <a:pt x="16949" y="246"/>
                  <a:pt x="15946" y="255"/>
                </a:cubicBezTo>
                <a:cubicBezTo>
                  <a:pt x="15904" y="255"/>
                  <a:pt x="15862" y="255"/>
                  <a:pt x="15819" y="255"/>
                </a:cubicBezTo>
                <a:cubicBezTo>
                  <a:pt x="14168" y="255"/>
                  <a:pt x="12081" y="1"/>
                  <a:pt x="10042" y="1"/>
                </a:cubicBezTo>
                <a:close/>
              </a:path>
            </a:pathLst>
          </a:custGeom>
          <a:solidFill>
            <a:schemeClr val="accent3">
              <a:alpha val="3450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7" name="Google Shape;467;p41"/>
          <p:cNvSpPr/>
          <p:nvPr/>
        </p:nvSpPr>
        <p:spPr>
          <a:xfrm rot="-10285603">
            <a:off x="-4701904" y="2889692"/>
            <a:ext cx="7471761" cy="4771864"/>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27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8" name="Google Shape;468;p41"/>
          <p:cNvSpPr txBox="1"/>
          <p:nvPr>
            <p:ph type="title"/>
          </p:nvPr>
        </p:nvSpPr>
        <p:spPr>
          <a:xfrm>
            <a:off x="723300" y="751975"/>
            <a:ext cx="4696800" cy="13230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6000"/>
              <a:buNone/>
              <a:defRPr sz="7300"/>
            </a:lvl1pPr>
            <a:lvl2pPr lvl="1" algn="l">
              <a:lnSpc>
                <a:spcPct val="100000"/>
              </a:lnSpc>
              <a:spcBef>
                <a:spcPts val="0"/>
              </a:spcBef>
              <a:spcAft>
                <a:spcPts val="0"/>
              </a:spcAft>
              <a:buSzPts val="6000"/>
              <a:buNone/>
              <a:defRPr sz="6000"/>
            </a:lvl2pPr>
            <a:lvl3pPr lvl="2" algn="l">
              <a:lnSpc>
                <a:spcPct val="100000"/>
              </a:lnSpc>
              <a:spcBef>
                <a:spcPts val="0"/>
              </a:spcBef>
              <a:spcAft>
                <a:spcPts val="0"/>
              </a:spcAft>
              <a:buSzPts val="6000"/>
              <a:buNone/>
              <a:defRPr sz="6000"/>
            </a:lvl3pPr>
            <a:lvl4pPr lvl="3" algn="l">
              <a:lnSpc>
                <a:spcPct val="100000"/>
              </a:lnSpc>
              <a:spcBef>
                <a:spcPts val="0"/>
              </a:spcBef>
              <a:spcAft>
                <a:spcPts val="0"/>
              </a:spcAft>
              <a:buSzPts val="6000"/>
              <a:buNone/>
              <a:defRPr sz="6000"/>
            </a:lvl4pPr>
            <a:lvl5pPr lvl="4" algn="l">
              <a:lnSpc>
                <a:spcPct val="100000"/>
              </a:lnSpc>
              <a:spcBef>
                <a:spcPts val="0"/>
              </a:spcBef>
              <a:spcAft>
                <a:spcPts val="0"/>
              </a:spcAft>
              <a:buSzPts val="6000"/>
              <a:buNone/>
              <a:defRPr sz="6000"/>
            </a:lvl5pPr>
            <a:lvl6pPr lvl="5" algn="l">
              <a:lnSpc>
                <a:spcPct val="100000"/>
              </a:lnSpc>
              <a:spcBef>
                <a:spcPts val="0"/>
              </a:spcBef>
              <a:spcAft>
                <a:spcPts val="0"/>
              </a:spcAft>
              <a:buSzPts val="6000"/>
              <a:buNone/>
              <a:defRPr sz="6000"/>
            </a:lvl6pPr>
            <a:lvl7pPr lvl="6" algn="l">
              <a:lnSpc>
                <a:spcPct val="100000"/>
              </a:lnSpc>
              <a:spcBef>
                <a:spcPts val="0"/>
              </a:spcBef>
              <a:spcAft>
                <a:spcPts val="0"/>
              </a:spcAft>
              <a:buSzPts val="6000"/>
              <a:buNone/>
              <a:defRPr sz="6000"/>
            </a:lvl7pPr>
            <a:lvl8pPr lvl="7" algn="l">
              <a:lnSpc>
                <a:spcPct val="100000"/>
              </a:lnSpc>
              <a:spcBef>
                <a:spcPts val="0"/>
              </a:spcBef>
              <a:spcAft>
                <a:spcPts val="0"/>
              </a:spcAft>
              <a:buSzPts val="6000"/>
              <a:buNone/>
              <a:defRPr sz="6000"/>
            </a:lvl8pPr>
            <a:lvl9pPr lvl="8" algn="l">
              <a:lnSpc>
                <a:spcPct val="100000"/>
              </a:lnSpc>
              <a:spcBef>
                <a:spcPts val="0"/>
              </a:spcBef>
              <a:spcAft>
                <a:spcPts val="0"/>
              </a:spcAft>
              <a:buSzPts val="6000"/>
              <a:buNone/>
              <a:defRPr sz="6000"/>
            </a:lvl9pPr>
          </a:lstStyle>
          <a:p/>
        </p:txBody>
      </p:sp>
      <p:sp>
        <p:nvSpPr>
          <p:cNvPr id="469" name="Google Shape;469;p41"/>
          <p:cNvSpPr txBox="1"/>
          <p:nvPr>
            <p:ph idx="1" type="subTitle"/>
          </p:nvPr>
        </p:nvSpPr>
        <p:spPr>
          <a:xfrm>
            <a:off x="723300" y="2038177"/>
            <a:ext cx="4696800" cy="501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Font typeface="PT Sans"/>
              <a:buNone/>
              <a:defRPr/>
            </a:lvl1pPr>
            <a:lvl2pPr lvl="1" algn="l">
              <a:lnSpc>
                <a:spcPct val="100000"/>
              </a:lnSpc>
              <a:spcBef>
                <a:spcPts val="0"/>
              </a:spcBef>
              <a:spcAft>
                <a:spcPts val="0"/>
              </a:spcAft>
              <a:buSzPts val="1600"/>
              <a:buNone/>
              <a:defRPr/>
            </a:lvl2pPr>
            <a:lvl3pPr lvl="2" algn="l">
              <a:lnSpc>
                <a:spcPct val="100000"/>
              </a:lnSpc>
              <a:spcBef>
                <a:spcPts val="0"/>
              </a:spcBef>
              <a:spcAft>
                <a:spcPts val="0"/>
              </a:spcAft>
              <a:buSzPts val="1600"/>
              <a:buNone/>
              <a:defRPr/>
            </a:lvl3pPr>
            <a:lvl4pPr lvl="3" algn="l">
              <a:lnSpc>
                <a:spcPct val="100000"/>
              </a:lnSpc>
              <a:spcBef>
                <a:spcPts val="0"/>
              </a:spcBef>
              <a:spcAft>
                <a:spcPts val="0"/>
              </a:spcAft>
              <a:buSzPts val="1600"/>
              <a:buFont typeface="PT Sans"/>
              <a:buNone/>
              <a:defRPr>
                <a:latin typeface="PT Sans"/>
                <a:ea typeface="PT Sans"/>
                <a:cs typeface="PT Sans"/>
                <a:sym typeface="PT Sans"/>
              </a:defRPr>
            </a:lvl4pPr>
            <a:lvl5pPr lvl="4" algn="l">
              <a:lnSpc>
                <a:spcPct val="100000"/>
              </a:lnSpc>
              <a:spcBef>
                <a:spcPts val="0"/>
              </a:spcBef>
              <a:spcAft>
                <a:spcPts val="0"/>
              </a:spcAft>
              <a:buSzPts val="1600"/>
              <a:buFont typeface="PT Sans"/>
              <a:buNone/>
              <a:defRPr>
                <a:latin typeface="PT Sans"/>
                <a:ea typeface="PT Sans"/>
                <a:cs typeface="PT Sans"/>
                <a:sym typeface="PT Sans"/>
              </a:defRPr>
            </a:lvl5pPr>
            <a:lvl6pPr lvl="5" algn="l">
              <a:lnSpc>
                <a:spcPct val="100000"/>
              </a:lnSpc>
              <a:spcBef>
                <a:spcPts val="0"/>
              </a:spcBef>
              <a:spcAft>
                <a:spcPts val="0"/>
              </a:spcAft>
              <a:buSzPts val="1600"/>
              <a:buFont typeface="PT Sans"/>
              <a:buNone/>
              <a:defRPr>
                <a:latin typeface="PT Sans"/>
                <a:ea typeface="PT Sans"/>
                <a:cs typeface="PT Sans"/>
                <a:sym typeface="PT Sans"/>
              </a:defRPr>
            </a:lvl6pPr>
            <a:lvl7pPr lvl="6" algn="l">
              <a:lnSpc>
                <a:spcPct val="100000"/>
              </a:lnSpc>
              <a:spcBef>
                <a:spcPts val="0"/>
              </a:spcBef>
              <a:spcAft>
                <a:spcPts val="0"/>
              </a:spcAft>
              <a:buSzPts val="1600"/>
              <a:buFont typeface="PT Sans"/>
              <a:buNone/>
              <a:defRPr>
                <a:latin typeface="PT Sans"/>
                <a:ea typeface="PT Sans"/>
                <a:cs typeface="PT Sans"/>
                <a:sym typeface="PT Sans"/>
              </a:defRPr>
            </a:lvl7pPr>
            <a:lvl8pPr lvl="7" algn="l">
              <a:lnSpc>
                <a:spcPct val="100000"/>
              </a:lnSpc>
              <a:spcBef>
                <a:spcPts val="0"/>
              </a:spcBef>
              <a:spcAft>
                <a:spcPts val="0"/>
              </a:spcAft>
              <a:buSzPts val="1600"/>
              <a:buFont typeface="PT Sans"/>
              <a:buNone/>
              <a:defRPr>
                <a:latin typeface="PT Sans"/>
                <a:ea typeface="PT Sans"/>
                <a:cs typeface="PT Sans"/>
                <a:sym typeface="PT Sans"/>
              </a:defRPr>
            </a:lvl8pPr>
            <a:lvl9pPr lvl="8" algn="l">
              <a:lnSpc>
                <a:spcPct val="100000"/>
              </a:lnSpc>
              <a:spcBef>
                <a:spcPts val="0"/>
              </a:spcBef>
              <a:spcAft>
                <a:spcPts val="0"/>
              </a:spcAft>
              <a:buSzPts val="1600"/>
              <a:buFont typeface="PT Sans"/>
              <a:buNone/>
              <a:defRPr>
                <a:latin typeface="PT Sans"/>
                <a:ea typeface="PT Sans"/>
                <a:cs typeface="PT Sans"/>
                <a:sym typeface="PT Sans"/>
              </a:defRPr>
            </a:lvl9pPr>
          </a:lstStyle>
          <a:p/>
        </p:txBody>
      </p:sp>
      <p:sp>
        <p:nvSpPr>
          <p:cNvPr id="470" name="Google Shape;470;p41"/>
          <p:cNvSpPr txBox="1"/>
          <p:nvPr>
            <p:ph idx="2" type="title"/>
          </p:nvPr>
        </p:nvSpPr>
        <p:spPr>
          <a:xfrm>
            <a:off x="723300" y="2598825"/>
            <a:ext cx="4696800" cy="13230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6000"/>
              <a:buNone/>
              <a:defRPr sz="7300"/>
            </a:lvl1pPr>
            <a:lvl2pPr lvl="1" algn="l">
              <a:lnSpc>
                <a:spcPct val="100000"/>
              </a:lnSpc>
              <a:spcBef>
                <a:spcPts val="0"/>
              </a:spcBef>
              <a:spcAft>
                <a:spcPts val="0"/>
              </a:spcAft>
              <a:buSzPts val="6000"/>
              <a:buNone/>
              <a:defRPr sz="6000"/>
            </a:lvl2pPr>
            <a:lvl3pPr lvl="2" algn="l">
              <a:lnSpc>
                <a:spcPct val="100000"/>
              </a:lnSpc>
              <a:spcBef>
                <a:spcPts val="0"/>
              </a:spcBef>
              <a:spcAft>
                <a:spcPts val="0"/>
              </a:spcAft>
              <a:buSzPts val="6000"/>
              <a:buNone/>
              <a:defRPr sz="6000"/>
            </a:lvl3pPr>
            <a:lvl4pPr lvl="3" algn="l">
              <a:lnSpc>
                <a:spcPct val="100000"/>
              </a:lnSpc>
              <a:spcBef>
                <a:spcPts val="0"/>
              </a:spcBef>
              <a:spcAft>
                <a:spcPts val="0"/>
              </a:spcAft>
              <a:buSzPts val="6000"/>
              <a:buNone/>
              <a:defRPr sz="6000"/>
            </a:lvl4pPr>
            <a:lvl5pPr lvl="4" algn="l">
              <a:lnSpc>
                <a:spcPct val="100000"/>
              </a:lnSpc>
              <a:spcBef>
                <a:spcPts val="0"/>
              </a:spcBef>
              <a:spcAft>
                <a:spcPts val="0"/>
              </a:spcAft>
              <a:buSzPts val="6000"/>
              <a:buNone/>
              <a:defRPr sz="6000"/>
            </a:lvl5pPr>
            <a:lvl6pPr lvl="5" algn="l">
              <a:lnSpc>
                <a:spcPct val="100000"/>
              </a:lnSpc>
              <a:spcBef>
                <a:spcPts val="0"/>
              </a:spcBef>
              <a:spcAft>
                <a:spcPts val="0"/>
              </a:spcAft>
              <a:buSzPts val="6000"/>
              <a:buNone/>
              <a:defRPr sz="6000"/>
            </a:lvl6pPr>
            <a:lvl7pPr lvl="6" algn="l">
              <a:lnSpc>
                <a:spcPct val="100000"/>
              </a:lnSpc>
              <a:spcBef>
                <a:spcPts val="0"/>
              </a:spcBef>
              <a:spcAft>
                <a:spcPts val="0"/>
              </a:spcAft>
              <a:buSzPts val="6000"/>
              <a:buNone/>
              <a:defRPr sz="6000"/>
            </a:lvl7pPr>
            <a:lvl8pPr lvl="7" algn="l">
              <a:lnSpc>
                <a:spcPct val="100000"/>
              </a:lnSpc>
              <a:spcBef>
                <a:spcPts val="0"/>
              </a:spcBef>
              <a:spcAft>
                <a:spcPts val="0"/>
              </a:spcAft>
              <a:buSzPts val="6000"/>
              <a:buNone/>
              <a:defRPr sz="6000"/>
            </a:lvl8pPr>
            <a:lvl9pPr lvl="8" algn="l">
              <a:lnSpc>
                <a:spcPct val="100000"/>
              </a:lnSpc>
              <a:spcBef>
                <a:spcPts val="0"/>
              </a:spcBef>
              <a:spcAft>
                <a:spcPts val="0"/>
              </a:spcAft>
              <a:buSzPts val="6000"/>
              <a:buNone/>
              <a:defRPr sz="6000"/>
            </a:lvl9pPr>
          </a:lstStyle>
          <a:p/>
        </p:txBody>
      </p:sp>
      <p:sp>
        <p:nvSpPr>
          <p:cNvPr id="471" name="Google Shape;471;p41"/>
          <p:cNvSpPr txBox="1"/>
          <p:nvPr>
            <p:ph idx="3" type="subTitle"/>
          </p:nvPr>
        </p:nvSpPr>
        <p:spPr>
          <a:xfrm>
            <a:off x="723300" y="3889928"/>
            <a:ext cx="4696800" cy="501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Font typeface="PT Sans"/>
              <a:buNone/>
              <a:defRPr/>
            </a:lvl1pPr>
            <a:lvl2pPr lvl="1" algn="l">
              <a:lnSpc>
                <a:spcPct val="100000"/>
              </a:lnSpc>
              <a:spcBef>
                <a:spcPts val="0"/>
              </a:spcBef>
              <a:spcAft>
                <a:spcPts val="0"/>
              </a:spcAft>
              <a:buSzPts val="1600"/>
              <a:buNone/>
              <a:defRPr/>
            </a:lvl2pPr>
            <a:lvl3pPr lvl="2" algn="l">
              <a:lnSpc>
                <a:spcPct val="100000"/>
              </a:lnSpc>
              <a:spcBef>
                <a:spcPts val="0"/>
              </a:spcBef>
              <a:spcAft>
                <a:spcPts val="0"/>
              </a:spcAft>
              <a:buSzPts val="1600"/>
              <a:buNone/>
              <a:defRPr/>
            </a:lvl3pPr>
            <a:lvl4pPr lvl="3" algn="l">
              <a:lnSpc>
                <a:spcPct val="100000"/>
              </a:lnSpc>
              <a:spcBef>
                <a:spcPts val="0"/>
              </a:spcBef>
              <a:spcAft>
                <a:spcPts val="0"/>
              </a:spcAft>
              <a:buSzPts val="1600"/>
              <a:buFont typeface="PT Sans"/>
              <a:buNone/>
              <a:defRPr>
                <a:latin typeface="PT Sans"/>
                <a:ea typeface="PT Sans"/>
                <a:cs typeface="PT Sans"/>
                <a:sym typeface="PT Sans"/>
              </a:defRPr>
            </a:lvl4pPr>
            <a:lvl5pPr lvl="4" algn="l">
              <a:lnSpc>
                <a:spcPct val="100000"/>
              </a:lnSpc>
              <a:spcBef>
                <a:spcPts val="0"/>
              </a:spcBef>
              <a:spcAft>
                <a:spcPts val="0"/>
              </a:spcAft>
              <a:buSzPts val="1600"/>
              <a:buFont typeface="PT Sans"/>
              <a:buNone/>
              <a:defRPr>
                <a:latin typeface="PT Sans"/>
                <a:ea typeface="PT Sans"/>
                <a:cs typeface="PT Sans"/>
                <a:sym typeface="PT Sans"/>
              </a:defRPr>
            </a:lvl5pPr>
            <a:lvl6pPr lvl="5" algn="l">
              <a:lnSpc>
                <a:spcPct val="100000"/>
              </a:lnSpc>
              <a:spcBef>
                <a:spcPts val="0"/>
              </a:spcBef>
              <a:spcAft>
                <a:spcPts val="0"/>
              </a:spcAft>
              <a:buSzPts val="1600"/>
              <a:buFont typeface="PT Sans"/>
              <a:buNone/>
              <a:defRPr>
                <a:latin typeface="PT Sans"/>
                <a:ea typeface="PT Sans"/>
                <a:cs typeface="PT Sans"/>
                <a:sym typeface="PT Sans"/>
              </a:defRPr>
            </a:lvl6pPr>
            <a:lvl7pPr lvl="6" algn="l">
              <a:lnSpc>
                <a:spcPct val="100000"/>
              </a:lnSpc>
              <a:spcBef>
                <a:spcPts val="0"/>
              </a:spcBef>
              <a:spcAft>
                <a:spcPts val="0"/>
              </a:spcAft>
              <a:buSzPts val="1600"/>
              <a:buFont typeface="PT Sans"/>
              <a:buNone/>
              <a:defRPr>
                <a:latin typeface="PT Sans"/>
                <a:ea typeface="PT Sans"/>
                <a:cs typeface="PT Sans"/>
                <a:sym typeface="PT Sans"/>
              </a:defRPr>
            </a:lvl7pPr>
            <a:lvl8pPr lvl="7" algn="l">
              <a:lnSpc>
                <a:spcPct val="100000"/>
              </a:lnSpc>
              <a:spcBef>
                <a:spcPts val="0"/>
              </a:spcBef>
              <a:spcAft>
                <a:spcPts val="0"/>
              </a:spcAft>
              <a:buSzPts val="1600"/>
              <a:buFont typeface="PT Sans"/>
              <a:buNone/>
              <a:defRPr>
                <a:latin typeface="PT Sans"/>
                <a:ea typeface="PT Sans"/>
                <a:cs typeface="PT Sans"/>
                <a:sym typeface="PT Sans"/>
              </a:defRPr>
            </a:lvl8pPr>
            <a:lvl9pPr lvl="8" algn="l">
              <a:lnSpc>
                <a:spcPct val="100000"/>
              </a:lnSpc>
              <a:spcBef>
                <a:spcPts val="0"/>
              </a:spcBef>
              <a:spcAft>
                <a:spcPts val="0"/>
              </a:spcAft>
              <a:buSzPts val="1600"/>
              <a:buFont typeface="PT Sans"/>
              <a:buNone/>
              <a:defRPr>
                <a:latin typeface="PT Sans"/>
                <a:ea typeface="PT Sans"/>
                <a:cs typeface="PT Sans"/>
                <a:sym typeface="PT Sans"/>
              </a:defRPr>
            </a:lvl9pPr>
          </a:lstStyle>
          <a:p/>
        </p:txBody>
      </p:sp>
      <p:sp>
        <p:nvSpPr>
          <p:cNvPr id="472" name="Google Shape;472;p4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CUSTOM_29">
    <p:spTree>
      <p:nvGrpSpPr>
        <p:cNvPr id="473" name="Shape 473"/>
        <p:cNvGrpSpPr/>
        <p:nvPr/>
      </p:nvGrpSpPr>
      <p:grpSpPr>
        <a:xfrm>
          <a:off x="0" y="0"/>
          <a:ext cx="0" cy="0"/>
          <a:chOff x="0" y="0"/>
          <a:chExt cx="0" cy="0"/>
        </a:xfrm>
      </p:grpSpPr>
      <p:sp>
        <p:nvSpPr>
          <p:cNvPr id="474" name="Google Shape;474;p42"/>
          <p:cNvSpPr/>
          <p:nvPr/>
        </p:nvSpPr>
        <p:spPr>
          <a:xfrm flipH="1" rot="-813319">
            <a:off x="4461871" y="-3820423"/>
            <a:ext cx="6402109" cy="5689153"/>
          </a:xfrm>
          <a:custGeom>
            <a:rect b="b" l="l" r="r" t="t"/>
            <a:pathLst>
              <a:path extrusionOk="0" h="28248" w="31788">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5" name="Google Shape;475;p42"/>
          <p:cNvSpPr/>
          <p:nvPr/>
        </p:nvSpPr>
        <p:spPr>
          <a:xfrm rot="-3394465">
            <a:off x="-4415599" y="3433218"/>
            <a:ext cx="8703343" cy="5558223"/>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27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6" name="Google Shape;476;p42"/>
          <p:cNvSpPr/>
          <p:nvPr/>
        </p:nvSpPr>
        <p:spPr>
          <a:xfrm flipH="1">
            <a:off x="-3718816" y="-2329747"/>
            <a:ext cx="7065492" cy="5396392"/>
          </a:xfrm>
          <a:custGeom>
            <a:rect b="b" l="l" r="r" t="t"/>
            <a:pathLst>
              <a:path extrusionOk="0" h="29633" w="38799">
                <a:moveTo>
                  <a:pt x="24862" y="1"/>
                </a:moveTo>
                <a:cubicBezTo>
                  <a:pt x="17606" y="1"/>
                  <a:pt x="2522" y="6530"/>
                  <a:pt x="2408" y="6818"/>
                </a:cubicBezTo>
                <a:cubicBezTo>
                  <a:pt x="0" y="12908"/>
                  <a:pt x="709" y="23105"/>
                  <a:pt x="5362" y="28314"/>
                </a:cubicBezTo>
                <a:cubicBezTo>
                  <a:pt x="6190" y="29241"/>
                  <a:pt x="7638" y="29632"/>
                  <a:pt x="9471" y="29632"/>
                </a:cubicBezTo>
                <a:cubicBezTo>
                  <a:pt x="17936" y="29632"/>
                  <a:pt x="34625" y="21288"/>
                  <a:pt x="36508" y="18846"/>
                </a:cubicBezTo>
                <a:cubicBezTo>
                  <a:pt x="38798" y="15872"/>
                  <a:pt x="32779" y="1993"/>
                  <a:pt x="26923" y="249"/>
                </a:cubicBezTo>
                <a:cubicBezTo>
                  <a:pt x="26348" y="78"/>
                  <a:pt x="25651" y="1"/>
                  <a:pt x="24862" y="1"/>
                </a:cubicBezTo>
                <a:close/>
              </a:path>
            </a:pathLst>
          </a:custGeom>
          <a:solidFill>
            <a:schemeClr val="accent3">
              <a:alpha val="2509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7" name="Google Shape;477;p42"/>
          <p:cNvSpPr/>
          <p:nvPr/>
        </p:nvSpPr>
        <p:spPr>
          <a:xfrm flipH="1" rot="-3406877">
            <a:off x="4741603" y="2701799"/>
            <a:ext cx="7826090" cy="2877855"/>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8" name="Google Shape;478;p42"/>
          <p:cNvSpPr/>
          <p:nvPr/>
        </p:nvSpPr>
        <p:spPr>
          <a:xfrm rot="649760">
            <a:off x="-3160798" y="3729042"/>
            <a:ext cx="4974484" cy="1490372"/>
          </a:xfrm>
          <a:custGeom>
            <a:rect b="b" l="l" r="r" t="t"/>
            <a:pathLst>
              <a:path extrusionOk="0" h="14730" w="49165">
                <a:moveTo>
                  <a:pt x="10042" y="1"/>
                </a:moveTo>
                <a:cubicBezTo>
                  <a:pt x="7738" y="1"/>
                  <a:pt x="5495" y="326"/>
                  <a:pt x="4009" y="1712"/>
                </a:cubicBezTo>
                <a:cubicBezTo>
                  <a:pt x="1833" y="3743"/>
                  <a:pt x="1312" y="7198"/>
                  <a:pt x="759" y="9976"/>
                </a:cubicBezTo>
                <a:cubicBezTo>
                  <a:pt x="1" y="13802"/>
                  <a:pt x="5815" y="14642"/>
                  <a:pt x="11014" y="14723"/>
                </a:cubicBezTo>
                <a:cubicBezTo>
                  <a:pt x="11312" y="14728"/>
                  <a:pt x="11609" y="14730"/>
                  <a:pt x="11901" y="14730"/>
                </a:cubicBezTo>
                <a:cubicBezTo>
                  <a:pt x="14717" y="14730"/>
                  <a:pt x="17219" y="14537"/>
                  <a:pt x="18198" y="14531"/>
                </a:cubicBezTo>
                <a:cubicBezTo>
                  <a:pt x="20643" y="14515"/>
                  <a:pt x="23088" y="14508"/>
                  <a:pt x="25533" y="14508"/>
                </a:cubicBezTo>
                <a:cubicBezTo>
                  <a:pt x="31860" y="14508"/>
                  <a:pt x="38186" y="14553"/>
                  <a:pt x="44512" y="14593"/>
                </a:cubicBezTo>
                <a:cubicBezTo>
                  <a:pt x="44551" y="14593"/>
                  <a:pt x="44589" y="14594"/>
                  <a:pt x="44628" y="14594"/>
                </a:cubicBezTo>
                <a:cubicBezTo>
                  <a:pt x="45065" y="14594"/>
                  <a:pt x="45520" y="14568"/>
                  <a:pt x="45879" y="14323"/>
                </a:cubicBezTo>
                <a:cubicBezTo>
                  <a:pt x="46214" y="14095"/>
                  <a:pt x="46403" y="13708"/>
                  <a:pt x="46569" y="13337"/>
                </a:cubicBezTo>
                <a:cubicBezTo>
                  <a:pt x="47681" y="10865"/>
                  <a:pt x="49165" y="7692"/>
                  <a:pt x="48504" y="4911"/>
                </a:cubicBezTo>
                <a:cubicBezTo>
                  <a:pt x="47559" y="915"/>
                  <a:pt x="42091" y="691"/>
                  <a:pt x="37832" y="691"/>
                </a:cubicBezTo>
                <a:cubicBezTo>
                  <a:pt x="37295" y="691"/>
                  <a:pt x="36777" y="694"/>
                  <a:pt x="36289" y="694"/>
                </a:cubicBezTo>
                <a:cubicBezTo>
                  <a:pt x="35639" y="694"/>
                  <a:pt x="35044" y="688"/>
                  <a:pt x="34531" y="658"/>
                </a:cubicBezTo>
                <a:cubicBezTo>
                  <a:pt x="29340" y="361"/>
                  <a:pt x="24149" y="242"/>
                  <a:pt x="18952" y="242"/>
                </a:cubicBezTo>
                <a:cubicBezTo>
                  <a:pt x="17950" y="242"/>
                  <a:pt x="16949" y="246"/>
                  <a:pt x="15946" y="255"/>
                </a:cubicBezTo>
                <a:cubicBezTo>
                  <a:pt x="15904" y="255"/>
                  <a:pt x="15862" y="255"/>
                  <a:pt x="15819" y="255"/>
                </a:cubicBezTo>
                <a:cubicBezTo>
                  <a:pt x="14168" y="255"/>
                  <a:pt x="12081" y="1"/>
                  <a:pt x="10042" y="1"/>
                </a:cubicBezTo>
                <a:close/>
              </a:path>
            </a:pathLst>
          </a:custGeom>
          <a:solidFill>
            <a:schemeClr val="accent3">
              <a:alpha val="3450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9" name="Google Shape;479;p42"/>
          <p:cNvSpPr/>
          <p:nvPr/>
        </p:nvSpPr>
        <p:spPr>
          <a:xfrm flipH="1" rot="10285603">
            <a:off x="4594972" y="2889692"/>
            <a:ext cx="7471761" cy="4771864"/>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27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0" name="Google Shape;480;p42"/>
          <p:cNvSpPr txBox="1"/>
          <p:nvPr>
            <p:ph type="title"/>
          </p:nvPr>
        </p:nvSpPr>
        <p:spPr>
          <a:xfrm>
            <a:off x="2223600" y="539500"/>
            <a:ext cx="4696800" cy="855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6000"/>
              <a:buNone/>
              <a:defRPr sz="6000"/>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p:txBody>
      </p:sp>
      <p:sp>
        <p:nvSpPr>
          <p:cNvPr id="481" name="Google Shape;481;p42"/>
          <p:cNvSpPr txBox="1"/>
          <p:nvPr>
            <p:ph idx="1" type="subTitle"/>
          </p:nvPr>
        </p:nvSpPr>
        <p:spPr>
          <a:xfrm>
            <a:off x="2223600" y="1437838"/>
            <a:ext cx="4696800" cy="342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600"/>
              <a:buFont typeface="PT Sans"/>
              <a:buNon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Font typeface="PT Sans"/>
              <a:buNone/>
              <a:defRPr>
                <a:latin typeface="PT Sans"/>
                <a:ea typeface="PT Sans"/>
                <a:cs typeface="PT Sans"/>
                <a:sym typeface="PT Sans"/>
              </a:defRPr>
            </a:lvl4pPr>
            <a:lvl5pPr lvl="4" algn="ctr">
              <a:lnSpc>
                <a:spcPct val="100000"/>
              </a:lnSpc>
              <a:spcBef>
                <a:spcPts val="0"/>
              </a:spcBef>
              <a:spcAft>
                <a:spcPts val="0"/>
              </a:spcAft>
              <a:buSzPts val="1600"/>
              <a:buFont typeface="PT Sans"/>
              <a:buNone/>
              <a:defRPr>
                <a:latin typeface="PT Sans"/>
                <a:ea typeface="PT Sans"/>
                <a:cs typeface="PT Sans"/>
                <a:sym typeface="PT Sans"/>
              </a:defRPr>
            </a:lvl5pPr>
            <a:lvl6pPr lvl="5" algn="ctr">
              <a:lnSpc>
                <a:spcPct val="100000"/>
              </a:lnSpc>
              <a:spcBef>
                <a:spcPts val="0"/>
              </a:spcBef>
              <a:spcAft>
                <a:spcPts val="0"/>
              </a:spcAft>
              <a:buSzPts val="1600"/>
              <a:buFont typeface="PT Sans"/>
              <a:buNone/>
              <a:defRPr>
                <a:latin typeface="PT Sans"/>
                <a:ea typeface="PT Sans"/>
                <a:cs typeface="PT Sans"/>
                <a:sym typeface="PT Sans"/>
              </a:defRPr>
            </a:lvl6pPr>
            <a:lvl7pPr lvl="6" algn="ctr">
              <a:lnSpc>
                <a:spcPct val="100000"/>
              </a:lnSpc>
              <a:spcBef>
                <a:spcPts val="0"/>
              </a:spcBef>
              <a:spcAft>
                <a:spcPts val="0"/>
              </a:spcAft>
              <a:buSzPts val="1600"/>
              <a:buFont typeface="PT Sans"/>
              <a:buNone/>
              <a:defRPr>
                <a:latin typeface="PT Sans"/>
                <a:ea typeface="PT Sans"/>
                <a:cs typeface="PT Sans"/>
                <a:sym typeface="PT Sans"/>
              </a:defRPr>
            </a:lvl7pPr>
            <a:lvl8pPr lvl="7" algn="ctr">
              <a:lnSpc>
                <a:spcPct val="100000"/>
              </a:lnSpc>
              <a:spcBef>
                <a:spcPts val="0"/>
              </a:spcBef>
              <a:spcAft>
                <a:spcPts val="0"/>
              </a:spcAft>
              <a:buSzPts val="1600"/>
              <a:buFont typeface="PT Sans"/>
              <a:buNone/>
              <a:defRPr>
                <a:latin typeface="PT Sans"/>
                <a:ea typeface="PT Sans"/>
                <a:cs typeface="PT Sans"/>
                <a:sym typeface="PT Sans"/>
              </a:defRPr>
            </a:lvl8pPr>
            <a:lvl9pPr lvl="8" algn="ctr">
              <a:lnSpc>
                <a:spcPct val="100000"/>
              </a:lnSpc>
              <a:spcBef>
                <a:spcPts val="0"/>
              </a:spcBef>
              <a:spcAft>
                <a:spcPts val="0"/>
              </a:spcAft>
              <a:buSzPts val="1600"/>
              <a:buFont typeface="PT Sans"/>
              <a:buNone/>
              <a:defRPr>
                <a:latin typeface="PT Sans"/>
                <a:ea typeface="PT Sans"/>
                <a:cs typeface="PT Sans"/>
                <a:sym typeface="PT Sans"/>
              </a:defRPr>
            </a:lvl9pPr>
          </a:lstStyle>
          <a:p/>
        </p:txBody>
      </p:sp>
      <p:sp>
        <p:nvSpPr>
          <p:cNvPr id="482" name="Google Shape;482;p42"/>
          <p:cNvSpPr txBox="1"/>
          <p:nvPr>
            <p:ph idx="2" type="title"/>
          </p:nvPr>
        </p:nvSpPr>
        <p:spPr>
          <a:xfrm>
            <a:off x="2223600" y="3354350"/>
            <a:ext cx="4696800" cy="855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6000"/>
              <a:buNone/>
              <a:defRPr sz="6000"/>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p:txBody>
      </p:sp>
      <p:sp>
        <p:nvSpPr>
          <p:cNvPr id="483" name="Google Shape;483;p42"/>
          <p:cNvSpPr txBox="1"/>
          <p:nvPr>
            <p:ph idx="3" type="subTitle"/>
          </p:nvPr>
        </p:nvSpPr>
        <p:spPr>
          <a:xfrm>
            <a:off x="2223600" y="4257426"/>
            <a:ext cx="4696800" cy="342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600"/>
              <a:buFont typeface="PT Sans"/>
              <a:buNon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Font typeface="PT Sans"/>
              <a:buNone/>
              <a:defRPr>
                <a:latin typeface="PT Sans"/>
                <a:ea typeface="PT Sans"/>
                <a:cs typeface="PT Sans"/>
                <a:sym typeface="PT Sans"/>
              </a:defRPr>
            </a:lvl4pPr>
            <a:lvl5pPr lvl="4" algn="ctr">
              <a:lnSpc>
                <a:spcPct val="100000"/>
              </a:lnSpc>
              <a:spcBef>
                <a:spcPts val="0"/>
              </a:spcBef>
              <a:spcAft>
                <a:spcPts val="0"/>
              </a:spcAft>
              <a:buSzPts val="1600"/>
              <a:buFont typeface="PT Sans"/>
              <a:buNone/>
              <a:defRPr>
                <a:latin typeface="PT Sans"/>
                <a:ea typeface="PT Sans"/>
                <a:cs typeface="PT Sans"/>
                <a:sym typeface="PT Sans"/>
              </a:defRPr>
            </a:lvl5pPr>
            <a:lvl6pPr lvl="5" algn="ctr">
              <a:lnSpc>
                <a:spcPct val="100000"/>
              </a:lnSpc>
              <a:spcBef>
                <a:spcPts val="0"/>
              </a:spcBef>
              <a:spcAft>
                <a:spcPts val="0"/>
              </a:spcAft>
              <a:buSzPts val="1600"/>
              <a:buFont typeface="PT Sans"/>
              <a:buNone/>
              <a:defRPr>
                <a:latin typeface="PT Sans"/>
                <a:ea typeface="PT Sans"/>
                <a:cs typeface="PT Sans"/>
                <a:sym typeface="PT Sans"/>
              </a:defRPr>
            </a:lvl6pPr>
            <a:lvl7pPr lvl="6" algn="ctr">
              <a:lnSpc>
                <a:spcPct val="100000"/>
              </a:lnSpc>
              <a:spcBef>
                <a:spcPts val="0"/>
              </a:spcBef>
              <a:spcAft>
                <a:spcPts val="0"/>
              </a:spcAft>
              <a:buSzPts val="1600"/>
              <a:buFont typeface="PT Sans"/>
              <a:buNone/>
              <a:defRPr>
                <a:latin typeface="PT Sans"/>
                <a:ea typeface="PT Sans"/>
                <a:cs typeface="PT Sans"/>
                <a:sym typeface="PT Sans"/>
              </a:defRPr>
            </a:lvl7pPr>
            <a:lvl8pPr lvl="7" algn="ctr">
              <a:lnSpc>
                <a:spcPct val="100000"/>
              </a:lnSpc>
              <a:spcBef>
                <a:spcPts val="0"/>
              </a:spcBef>
              <a:spcAft>
                <a:spcPts val="0"/>
              </a:spcAft>
              <a:buSzPts val="1600"/>
              <a:buFont typeface="PT Sans"/>
              <a:buNone/>
              <a:defRPr>
                <a:latin typeface="PT Sans"/>
                <a:ea typeface="PT Sans"/>
                <a:cs typeface="PT Sans"/>
                <a:sym typeface="PT Sans"/>
              </a:defRPr>
            </a:lvl8pPr>
            <a:lvl9pPr lvl="8" algn="ctr">
              <a:lnSpc>
                <a:spcPct val="100000"/>
              </a:lnSpc>
              <a:spcBef>
                <a:spcPts val="0"/>
              </a:spcBef>
              <a:spcAft>
                <a:spcPts val="0"/>
              </a:spcAft>
              <a:buSzPts val="1600"/>
              <a:buFont typeface="PT Sans"/>
              <a:buNone/>
              <a:defRPr>
                <a:latin typeface="PT Sans"/>
                <a:ea typeface="PT Sans"/>
                <a:cs typeface="PT Sans"/>
                <a:sym typeface="PT Sans"/>
              </a:defRPr>
            </a:lvl9pPr>
          </a:lstStyle>
          <a:p/>
        </p:txBody>
      </p:sp>
      <p:sp>
        <p:nvSpPr>
          <p:cNvPr id="484" name="Google Shape;484;p42"/>
          <p:cNvSpPr txBox="1"/>
          <p:nvPr>
            <p:ph idx="4" type="title"/>
          </p:nvPr>
        </p:nvSpPr>
        <p:spPr>
          <a:xfrm>
            <a:off x="2223600" y="1944550"/>
            <a:ext cx="4696800" cy="855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6000"/>
              <a:buNone/>
              <a:defRPr sz="6000"/>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p:txBody>
      </p:sp>
      <p:sp>
        <p:nvSpPr>
          <p:cNvPr id="485" name="Google Shape;485;p42"/>
          <p:cNvSpPr txBox="1"/>
          <p:nvPr>
            <p:ph idx="5" type="subTitle"/>
          </p:nvPr>
        </p:nvSpPr>
        <p:spPr>
          <a:xfrm>
            <a:off x="2223600" y="2847626"/>
            <a:ext cx="4696800" cy="342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600"/>
              <a:buFont typeface="PT Sans"/>
              <a:buNon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Font typeface="PT Sans"/>
              <a:buNone/>
              <a:defRPr>
                <a:latin typeface="PT Sans"/>
                <a:ea typeface="PT Sans"/>
                <a:cs typeface="PT Sans"/>
                <a:sym typeface="PT Sans"/>
              </a:defRPr>
            </a:lvl4pPr>
            <a:lvl5pPr lvl="4" algn="ctr">
              <a:lnSpc>
                <a:spcPct val="100000"/>
              </a:lnSpc>
              <a:spcBef>
                <a:spcPts val="0"/>
              </a:spcBef>
              <a:spcAft>
                <a:spcPts val="0"/>
              </a:spcAft>
              <a:buSzPts val="1600"/>
              <a:buFont typeface="PT Sans"/>
              <a:buNone/>
              <a:defRPr>
                <a:latin typeface="PT Sans"/>
                <a:ea typeface="PT Sans"/>
                <a:cs typeface="PT Sans"/>
                <a:sym typeface="PT Sans"/>
              </a:defRPr>
            </a:lvl5pPr>
            <a:lvl6pPr lvl="5" algn="ctr">
              <a:lnSpc>
                <a:spcPct val="100000"/>
              </a:lnSpc>
              <a:spcBef>
                <a:spcPts val="0"/>
              </a:spcBef>
              <a:spcAft>
                <a:spcPts val="0"/>
              </a:spcAft>
              <a:buSzPts val="1600"/>
              <a:buFont typeface="PT Sans"/>
              <a:buNone/>
              <a:defRPr>
                <a:latin typeface="PT Sans"/>
                <a:ea typeface="PT Sans"/>
                <a:cs typeface="PT Sans"/>
                <a:sym typeface="PT Sans"/>
              </a:defRPr>
            </a:lvl6pPr>
            <a:lvl7pPr lvl="6" algn="ctr">
              <a:lnSpc>
                <a:spcPct val="100000"/>
              </a:lnSpc>
              <a:spcBef>
                <a:spcPts val="0"/>
              </a:spcBef>
              <a:spcAft>
                <a:spcPts val="0"/>
              </a:spcAft>
              <a:buSzPts val="1600"/>
              <a:buFont typeface="PT Sans"/>
              <a:buNone/>
              <a:defRPr>
                <a:latin typeface="PT Sans"/>
                <a:ea typeface="PT Sans"/>
                <a:cs typeface="PT Sans"/>
                <a:sym typeface="PT Sans"/>
              </a:defRPr>
            </a:lvl7pPr>
            <a:lvl8pPr lvl="7" algn="ctr">
              <a:lnSpc>
                <a:spcPct val="100000"/>
              </a:lnSpc>
              <a:spcBef>
                <a:spcPts val="0"/>
              </a:spcBef>
              <a:spcAft>
                <a:spcPts val="0"/>
              </a:spcAft>
              <a:buSzPts val="1600"/>
              <a:buFont typeface="PT Sans"/>
              <a:buNone/>
              <a:defRPr>
                <a:latin typeface="PT Sans"/>
                <a:ea typeface="PT Sans"/>
                <a:cs typeface="PT Sans"/>
                <a:sym typeface="PT Sans"/>
              </a:defRPr>
            </a:lvl8pPr>
            <a:lvl9pPr lvl="8" algn="ctr">
              <a:lnSpc>
                <a:spcPct val="100000"/>
              </a:lnSpc>
              <a:spcBef>
                <a:spcPts val="0"/>
              </a:spcBef>
              <a:spcAft>
                <a:spcPts val="0"/>
              </a:spcAft>
              <a:buSzPts val="1600"/>
              <a:buFont typeface="PT Sans"/>
              <a:buNone/>
              <a:defRPr>
                <a:latin typeface="PT Sans"/>
                <a:ea typeface="PT Sans"/>
                <a:cs typeface="PT Sans"/>
                <a:sym typeface="PT Sans"/>
              </a:defRPr>
            </a:lvl9pPr>
          </a:lstStyle>
          <a:p/>
        </p:txBody>
      </p:sp>
      <p:sp>
        <p:nvSpPr>
          <p:cNvPr id="486" name="Google Shape;486;p42"/>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2">
  <p:cSld name="CUSTOM_8_1">
    <p:spTree>
      <p:nvGrpSpPr>
        <p:cNvPr id="487" name="Shape 487"/>
        <p:cNvGrpSpPr/>
        <p:nvPr/>
      </p:nvGrpSpPr>
      <p:grpSpPr>
        <a:xfrm>
          <a:off x="0" y="0"/>
          <a:ext cx="0" cy="0"/>
          <a:chOff x="0" y="0"/>
          <a:chExt cx="0" cy="0"/>
        </a:xfrm>
      </p:grpSpPr>
      <p:sp>
        <p:nvSpPr>
          <p:cNvPr id="488" name="Google Shape;488;p43"/>
          <p:cNvSpPr/>
          <p:nvPr/>
        </p:nvSpPr>
        <p:spPr>
          <a:xfrm rot="-3394465">
            <a:off x="-2929870" y="3433218"/>
            <a:ext cx="8703343" cy="5558223"/>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27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9" name="Google Shape;489;p43"/>
          <p:cNvSpPr/>
          <p:nvPr/>
        </p:nvSpPr>
        <p:spPr>
          <a:xfrm flipH="1">
            <a:off x="-4081962" y="-1243497"/>
            <a:ext cx="7065492" cy="5396392"/>
          </a:xfrm>
          <a:custGeom>
            <a:rect b="b" l="l" r="r" t="t"/>
            <a:pathLst>
              <a:path extrusionOk="0" h="29633" w="38799">
                <a:moveTo>
                  <a:pt x="24862" y="1"/>
                </a:moveTo>
                <a:cubicBezTo>
                  <a:pt x="17606" y="1"/>
                  <a:pt x="2522" y="6530"/>
                  <a:pt x="2408" y="6818"/>
                </a:cubicBezTo>
                <a:cubicBezTo>
                  <a:pt x="0" y="12908"/>
                  <a:pt x="709" y="23105"/>
                  <a:pt x="5362" y="28314"/>
                </a:cubicBezTo>
                <a:cubicBezTo>
                  <a:pt x="6190" y="29241"/>
                  <a:pt x="7638" y="29632"/>
                  <a:pt x="9471" y="29632"/>
                </a:cubicBezTo>
                <a:cubicBezTo>
                  <a:pt x="17936" y="29632"/>
                  <a:pt x="34625" y="21288"/>
                  <a:pt x="36508" y="18846"/>
                </a:cubicBezTo>
                <a:cubicBezTo>
                  <a:pt x="38798" y="15872"/>
                  <a:pt x="32779" y="1993"/>
                  <a:pt x="26923" y="249"/>
                </a:cubicBezTo>
                <a:cubicBezTo>
                  <a:pt x="26348" y="78"/>
                  <a:pt x="25651" y="1"/>
                  <a:pt x="24862" y="1"/>
                </a:cubicBezTo>
                <a:close/>
              </a:path>
            </a:pathLst>
          </a:custGeom>
          <a:solidFill>
            <a:schemeClr val="accent3">
              <a:alpha val="2549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0" name="Google Shape;490;p43"/>
          <p:cNvSpPr/>
          <p:nvPr/>
        </p:nvSpPr>
        <p:spPr>
          <a:xfrm flipH="1" rot="-3952094">
            <a:off x="-3954406" y="-32116"/>
            <a:ext cx="7826127" cy="2877868"/>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1" name="Google Shape;491;p43"/>
          <p:cNvSpPr/>
          <p:nvPr/>
        </p:nvSpPr>
        <p:spPr>
          <a:xfrm rot="649760">
            <a:off x="-3199069" y="-713258"/>
            <a:ext cx="4974484" cy="1490372"/>
          </a:xfrm>
          <a:custGeom>
            <a:rect b="b" l="l" r="r" t="t"/>
            <a:pathLst>
              <a:path extrusionOk="0" h="14730" w="49165">
                <a:moveTo>
                  <a:pt x="10042" y="1"/>
                </a:moveTo>
                <a:cubicBezTo>
                  <a:pt x="7738" y="1"/>
                  <a:pt x="5495" y="326"/>
                  <a:pt x="4009" y="1712"/>
                </a:cubicBezTo>
                <a:cubicBezTo>
                  <a:pt x="1833" y="3743"/>
                  <a:pt x="1312" y="7198"/>
                  <a:pt x="759" y="9976"/>
                </a:cubicBezTo>
                <a:cubicBezTo>
                  <a:pt x="1" y="13802"/>
                  <a:pt x="5815" y="14642"/>
                  <a:pt x="11014" y="14723"/>
                </a:cubicBezTo>
                <a:cubicBezTo>
                  <a:pt x="11312" y="14728"/>
                  <a:pt x="11609" y="14730"/>
                  <a:pt x="11901" y="14730"/>
                </a:cubicBezTo>
                <a:cubicBezTo>
                  <a:pt x="14717" y="14730"/>
                  <a:pt x="17219" y="14537"/>
                  <a:pt x="18198" y="14531"/>
                </a:cubicBezTo>
                <a:cubicBezTo>
                  <a:pt x="20643" y="14515"/>
                  <a:pt x="23088" y="14508"/>
                  <a:pt x="25533" y="14508"/>
                </a:cubicBezTo>
                <a:cubicBezTo>
                  <a:pt x="31860" y="14508"/>
                  <a:pt x="38186" y="14553"/>
                  <a:pt x="44512" y="14593"/>
                </a:cubicBezTo>
                <a:cubicBezTo>
                  <a:pt x="44551" y="14593"/>
                  <a:pt x="44589" y="14594"/>
                  <a:pt x="44628" y="14594"/>
                </a:cubicBezTo>
                <a:cubicBezTo>
                  <a:pt x="45065" y="14594"/>
                  <a:pt x="45520" y="14568"/>
                  <a:pt x="45879" y="14323"/>
                </a:cubicBezTo>
                <a:cubicBezTo>
                  <a:pt x="46214" y="14095"/>
                  <a:pt x="46403" y="13708"/>
                  <a:pt x="46569" y="13337"/>
                </a:cubicBezTo>
                <a:cubicBezTo>
                  <a:pt x="47681" y="10865"/>
                  <a:pt x="49165" y="7692"/>
                  <a:pt x="48504" y="4911"/>
                </a:cubicBezTo>
                <a:cubicBezTo>
                  <a:pt x="47559" y="915"/>
                  <a:pt x="42091" y="691"/>
                  <a:pt x="37832" y="691"/>
                </a:cubicBezTo>
                <a:cubicBezTo>
                  <a:pt x="37295" y="691"/>
                  <a:pt x="36777" y="694"/>
                  <a:pt x="36289" y="694"/>
                </a:cubicBezTo>
                <a:cubicBezTo>
                  <a:pt x="35639" y="694"/>
                  <a:pt x="35044" y="688"/>
                  <a:pt x="34531" y="658"/>
                </a:cubicBezTo>
                <a:cubicBezTo>
                  <a:pt x="29340" y="361"/>
                  <a:pt x="24149" y="242"/>
                  <a:pt x="18952" y="242"/>
                </a:cubicBezTo>
                <a:cubicBezTo>
                  <a:pt x="17950" y="242"/>
                  <a:pt x="16949" y="246"/>
                  <a:pt x="15946" y="255"/>
                </a:cubicBezTo>
                <a:cubicBezTo>
                  <a:pt x="15904" y="255"/>
                  <a:pt x="15862" y="255"/>
                  <a:pt x="15819" y="255"/>
                </a:cubicBezTo>
                <a:cubicBezTo>
                  <a:pt x="14168" y="255"/>
                  <a:pt x="12081" y="1"/>
                  <a:pt x="10042" y="1"/>
                </a:cubicBezTo>
                <a:close/>
              </a:path>
            </a:pathLst>
          </a:custGeom>
          <a:solidFill>
            <a:schemeClr val="accent3">
              <a:alpha val="3450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2" name="Google Shape;492;p43"/>
          <p:cNvSpPr/>
          <p:nvPr/>
        </p:nvSpPr>
        <p:spPr>
          <a:xfrm flipH="1" rot="-813319">
            <a:off x="4926200" y="-3074323"/>
            <a:ext cx="6402109" cy="5689153"/>
          </a:xfrm>
          <a:custGeom>
            <a:rect b="b" l="l" r="r" t="t"/>
            <a:pathLst>
              <a:path extrusionOk="0" h="28248" w="31788">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3" name="Google Shape;493;p43"/>
          <p:cNvSpPr/>
          <p:nvPr/>
        </p:nvSpPr>
        <p:spPr>
          <a:xfrm flipH="1" rot="10285603">
            <a:off x="6080701" y="3752842"/>
            <a:ext cx="7471761" cy="4771864"/>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27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4" name="Google Shape;494;p43"/>
          <p:cNvSpPr/>
          <p:nvPr/>
        </p:nvSpPr>
        <p:spPr>
          <a:xfrm flipH="1" rot="7426355">
            <a:off x="6582052" y="1132830"/>
            <a:ext cx="7826046" cy="2877838"/>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5" name="Google Shape;495;p43"/>
          <p:cNvSpPr txBox="1"/>
          <p:nvPr>
            <p:ph type="title"/>
          </p:nvPr>
        </p:nvSpPr>
        <p:spPr>
          <a:xfrm flipH="1">
            <a:off x="719925" y="437700"/>
            <a:ext cx="7704000" cy="657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sz="3000">
                <a:latin typeface="Kulim Park"/>
                <a:ea typeface="Kulim Park"/>
                <a:cs typeface="Kulim Park"/>
                <a:sym typeface="Kulim Park"/>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496" name="Google Shape;496;p43"/>
          <p:cNvSpPr txBox="1"/>
          <p:nvPr>
            <p:ph idx="2" type="title"/>
          </p:nvPr>
        </p:nvSpPr>
        <p:spPr>
          <a:xfrm>
            <a:off x="872476" y="1425413"/>
            <a:ext cx="2305200" cy="365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None/>
              <a:defRPr sz="20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497" name="Google Shape;497;p43"/>
          <p:cNvSpPr txBox="1"/>
          <p:nvPr>
            <p:ph idx="1" type="subTitle"/>
          </p:nvPr>
        </p:nvSpPr>
        <p:spPr>
          <a:xfrm>
            <a:off x="872475" y="3674675"/>
            <a:ext cx="2305200" cy="935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498" name="Google Shape;498;p43"/>
          <p:cNvSpPr txBox="1"/>
          <p:nvPr>
            <p:ph idx="3" type="title"/>
          </p:nvPr>
        </p:nvSpPr>
        <p:spPr>
          <a:xfrm>
            <a:off x="3498100" y="1425413"/>
            <a:ext cx="2147700" cy="365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None/>
              <a:defRPr sz="20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499" name="Google Shape;499;p43"/>
          <p:cNvSpPr txBox="1"/>
          <p:nvPr>
            <p:ph idx="4" type="subTitle"/>
          </p:nvPr>
        </p:nvSpPr>
        <p:spPr>
          <a:xfrm>
            <a:off x="3498101" y="3674675"/>
            <a:ext cx="2147700" cy="935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500" name="Google Shape;500;p43"/>
          <p:cNvSpPr txBox="1"/>
          <p:nvPr>
            <p:ph idx="5" type="title"/>
          </p:nvPr>
        </p:nvSpPr>
        <p:spPr>
          <a:xfrm>
            <a:off x="5966121" y="1425413"/>
            <a:ext cx="2305500" cy="365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None/>
              <a:defRPr sz="20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501" name="Google Shape;501;p43"/>
          <p:cNvSpPr txBox="1"/>
          <p:nvPr>
            <p:ph idx="6" type="subTitle"/>
          </p:nvPr>
        </p:nvSpPr>
        <p:spPr>
          <a:xfrm>
            <a:off x="5966125" y="3674675"/>
            <a:ext cx="2305500" cy="935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502" name="Google Shape;502;p43"/>
          <p:cNvSpPr txBox="1"/>
          <p:nvPr>
            <p:ph idx="7" type="title"/>
          </p:nvPr>
        </p:nvSpPr>
        <p:spPr>
          <a:xfrm>
            <a:off x="1573073" y="2523644"/>
            <a:ext cx="898200" cy="435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sz="25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503" name="Google Shape;503;p43"/>
          <p:cNvSpPr txBox="1"/>
          <p:nvPr>
            <p:ph idx="8" type="title"/>
          </p:nvPr>
        </p:nvSpPr>
        <p:spPr>
          <a:xfrm>
            <a:off x="4123139" y="2518934"/>
            <a:ext cx="898200" cy="435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sz="25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504" name="Google Shape;504;p43"/>
          <p:cNvSpPr txBox="1"/>
          <p:nvPr>
            <p:ph idx="9" type="title"/>
          </p:nvPr>
        </p:nvSpPr>
        <p:spPr>
          <a:xfrm>
            <a:off x="6672769" y="2523644"/>
            <a:ext cx="898200" cy="435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sz="25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505" name="Google Shape;505;p4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3">
  <p:cSld name="CUSTOM_30">
    <p:spTree>
      <p:nvGrpSpPr>
        <p:cNvPr id="506" name="Shape 506"/>
        <p:cNvGrpSpPr/>
        <p:nvPr/>
      </p:nvGrpSpPr>
      <p:grpSpPr>
        <a:xfrm>
          <a:off x="0" y="0"/>
          <a:ext cx="0" cy="0"/>
          <a:chOff x="0" y="0"/>
          <a:chExt cx="0" cy="0"/>
        </a:xfrm>
      </p:grpSpPr>
      <p:sp>
        <p:nvSpPr>
          <p:cNvPr id="507" name="Google Shape;507;p44"/>
          <p:cNvSpPr/>
          <p:nvPr/>
        </p:nvSpPr>
        <p:spPr>
          <a:xfrm rot="7405535">
            <a:off x="3401384" y="-4181093"/>
            <a:ext cx="8703343" cy="5558223"/>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27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8" name="Google Shape;508;p44"/>
          <p:cNvSpPr/>
          <p:nvPr/>
        </p:nvSpPr>
        <p:spPr>
          <a:xfrm flipH="1" rot="10800000">
            <a:off x="6191327" y="657454"/>
            <a:ext cx="7065492" cy="5396392"/>
          </a:xfrm>
          <a:custGeom>
            <a:rect b="b" l="l" r="r" t="t"/>
            <a:pathLst>
              <a:path extrusionOk="0" h="29633" w="38799">
                <a:moveTo>
                  <a:pt x="24862" y="1"/>
                </a:moveTo>
                <a:cubicBezTo>
                  <a:pt x="17606" y="1"/>
                  <a:pt x="2522" y="6530"/>
                  <a:pt x="2408" y="6818"/>
                </a:cubicBezTo>
                <a:cubicBezTo>
                  <a:pt x="0" y="12908"/>
                  <a:pt x="709" y="23105"/>
                  <a:pt x="5362" y="28314"/>
                </a:cubicBezTo>
                <a:cubicBezTo>
                  <a:pt x="6190" y="29241"/>
                  <a:pt x="7638" y="29632"/>
                  <a:pt x="9471" y="29632"/>
                </a:cubicBezTo>
                <a:cubicBezTo>
                  <a:pt x="17936" y="29632"/>
                  <a:pt x="34625" y="21288"/>
                  <a:pt x="36508" y="18846"/>
                </a:cubicBezTo>
                <a:cubicBezTo>
                  <a:pt x="38798" y="15872"/>
                  <a:pt x="32779" y="1993"/>
                  <a:pt x="26923" y="249"/>
                </a:cubicBezTo>
                <a:cubicBezTo>
                  <a:pt x="26348" y="78"/>
                  <a:pt x="25651" y="1"/>
                  <a:pt x="24862" y="1"/>
                </a:cubicBezTo>
                <a:close/>
              </a:path>
            </a:pathLst>
          </a:custGeom>
          <a:solidFill>
            <a:schemeClr val="accent3">
              <a:alpha val="2549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9" name="Google Shape;509;p44"/>
          <p:cNvSpPr/>
          <p:nvPr/>
        </p:nvSpPr>
        <p:spPr>
          <a:xfrm flipH="1" rot="6847906">
            <a:off x="5303136" y="1964597"/>
            <a:ext cx="7826127" cy="2877868"/>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0" name="Google Shape;510;p44"/>
          <p:cNvSpPr/>
          <p:nvPr/>
        </p:nvSpPr>
        <p:spPr>
          <a:xfrm rot="-10150240">
            <a:off x="7399442" y="4033234"/>
            <a:ext cx="4974484" cy="1490372"/>
          </a:xfrm>
          <a:custGeom>
            <a:rect b="b" l="l" r="r" t="t"/>
            <a:pathLst>
              <a:path extrusionOk="0" h="14730" w="49165">
                <a:moveTo>
                  <a:pt x="10042" y="1"/>
                </a:moveTo>
                <a:cubicBezTo>
                  <a:pt x="7738" y="1"/>
                  <a:pt x="5495" y="326"/>
                  <a:pt x="4009" y="1712"/>
                </a:cubicBezTo>
                <a:cubicBezTo>
                  <a:pt x="1833" y="3743"/>
                  <a:pt x="1312" y="7198"/>
                  <a:pt x="759" y="9976"/>
                </a:cubicBezTo>
                <a:cubicBezTo>
                  <a:pt x="1" y="13802"/>
                  <a:pt x="5815" y="14642"/>
                  <a:pt x="11014" y="14723"/>
                </a:cubicBezTo>
                <a:cubicBezTo>
                  <a:pt x="11312" y="14728"/>
                  <a:pt x="11609" y="14730"/>
                  <a:pt x="11901" y="14730"/>
                </a:cubicBezTo>
                <a:cubicBezTo>
                  <a:pt x="14717" y="14730"/>
                  <a:pt x="17219" y="14537"/>
                  <a:pt x="18198" y="14531"/>
                </a:cubicBezTo>
                <a:cubicBezTo>
                  <a:pt x="20643" y="14515"/>
                  <a:pt x="23088" y="14508"/>
                  <a:pt x="25533" y="14508"/>
                </a:cubicBezTo>
                <a:cubicBezTo>
                  <a:pt x="31860" y="14508"/>
                  <a:pt x="38186" y="14553"/>
                  <a:pt x="44512" y="14593"/>
                </a:cubicBezTo>
                <a:cubicBezTo>
                  <a:pt x="44551" y="14593"/>
                  <a:pt x="44589" y="14594"/>
                  <a:pt x="44628" y="14594"/>
                </a:cubicBezTo>
                <a:cubicBezTo>
                  <a:pt x="45065" y="14594"/>
                  <a:pt x="45520" y="14568"/>
                  <a:pt x="45879" y="14323"/>
                </a:cubicBezTo>
                <a:cubicBezTo>
                  <a:pt x="46214" y="14095"/>
                  <a:pt x="46403" y="13708"/>
                  <a:pt x="46569" y="13337"/>
                </a:cubicBezTo>
                <a:cubicBezTo>
                  <a:pt x="47681" y="10865"/>
                  <a:pt x="49165" y="7692"/>
                  <a:pt x="48504" y="4911"/>
                </a:cubicBezTo>
                <a:cubicBezTo>
                  <a:pt x="47559" y="915"/>
                  <a:pt x="42091" y="691"/>
                  <a:pt x="37832" y="691"/>
                </a:cubicBezTo>
                <a:cubicBezTo>
                  <a:pt x="37295" y="691"/>
                  <a:pt x="36777" y="694"/>
                  <a:pt x="36289" y="694"/>
                </a:cubicBezTo>
                <a:cubicBezTo>
                  <a:pt x="35639" y="694"/>
                  <a:pt x="35044" y="688"/>
                  <a:pt x="34531" y="658"/>
                </a:cubicBezTo>
                <a:cubicBezTo>
                  <a:pt x="29340" y="361"/>
                  <a:pt x="24149" y="242"/>
                  <a:pt x="18952" y="242"/>
                </a:cubicBezTo>
                <a:cubicBezTo>
                  <a:pt x="17950" y="242"/>
                  <a:pt x="16949" y="246"/>
                  <a:pt x="15946" y="255"/>
                </a:cubicBezTo>
                <a:cubicBezTo>
                  <a:pt x="15904" y="255"/>
                  <a:pt x="15862" y="255"/>
                  <a:pt x="15819" y="255"/>
                </a:cubicBezTo>
                <a:cubicBezTo>
                  <a:pt x="14168" y="255"/>
                  <a:pt x="12081" y="1"/>
                  <a:pt x="10042" y="1"/>
                </a:cubicBezTo>
                <a:close/>
              </a:path>
            </a:pathLst>
          </a:custGeom>
          <a:solidFill>
            <a:schemeClr val="accent3">
              <a:alpha val="3450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1" name="Google Shape;511;p44"/>
          <p:cNvSpPr/>
          <p:nvPr/>
        </p:nvSpPr>
        <p:spPr>
          <a:xfrm flipH="1" rot="9986681">
            <a:off x="-2153452" y="2195519"/>
            <a:ext cx="6402109" cy="5689153"/>
          </a:xfrm>
          <a:custGeom>
            <a:rect b="b" l="l" r="r" t="t"/>
            <a:pathLst>
              <a:path extrusionOk="0" h="28248" w="31788">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2" name="Google Shape;512;p44"/>
          <p:cNvSpPr/>
          <p:nvPr/>
        </p:nvSpPr>
        <p:spPr>
          <a:xfrm flipH="1" rot="-514397">
            <a:off x="-4377604" y="-3714358"/>
            <a:ext cx="7471761" cy="4771864"/>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27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3" name="Google Shape;513;p44"/>
          <p:cNvSpPr/>
          <p:nvPr/>
        </p:nvSpPr>
        <p:spPr>
          <a:xfrm flipH="1" rot="-3373645">
            <a:off x="-5233242" y="799680"/>
            <a:ext cx="7826046" cy="2877838"/>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4" name="Google Shape;514;p44"/>
          <p:cNvSpPr txBox="1"/>
          <p:nvPr>
            <p:ph type="title"/>
          </p:nvPr>
        </p:nvSpPr>
        <p:spPr>
          <a:xfrm>
            <a:off x="872476" y="2613288"/>
            <a:ext cx="2305200" cy="365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None/>
              <a:defRPr sz="20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515" name="Google Shape;515;p44"/>
          <p:cNvSpPr txBox="1"/>
          <p:nvPr>
            <p:ph idx="1" type="subTitle"/>
          </p:nvPr>
        </p:nvSpPr>
        <p:spPr>
          <a:xfrm>
            <a:off x="872475" y="2979000"/>
            <a:ext cx="2305200" cy="935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516" name="Google Shape;516;p44"/>
          <p:cNvSpPr txBox="1"/>
          <p:nvPr>
            <p:ph idx="2" type="title"/>
          </p:nvPr>
        </p:nvSpPr>
        <p:spPr>
          <a:xfrm>
            <a:off x="3498100" y="2613288"/>
            <a:ext cx="2147700" cy="365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None/>
              <a:defRPr sz="20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517" name="Google Shape;517;p44"/>
          <p:cNvSpPr txBox="1"/>
          <p:nvPr>
            <p:ph idx="3" type="subTitle"/>
          </p:nvPr>
        </p:nvSpPr>
        <p:spPr>
          <a:xfrm>
            <a:off x="3498101" y="2979000"/>
            <a:ext cx="2147700" cy="935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518" name="Google Shape;518;p44"/>
          <p:cNvSpPr txBox="1"/>
          <p:nvPr>
            <p:ph idx="4" type="title"/>
          </p:nvPr>
        </p:nvSpPr>
        <p:spPr>
          <a:xfrm>
            <a:off x="5966121" y="2613288"/>
            <a:ext cx="2305500" cy="365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None/>
              <a:defRPr sz="20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519" name="Google Shape;519;p44"/>
          <p:cNvSpPr txBox="1"/>
          <p:nvPr>
            <p:ph idx="5" type="subTitle"/>
          </p:nvPr>
        </p:nvSpPr>
        <p:spPr>
          <a:xfrm>
            <a:off x="5966125" y="2979000"/>
            <a:ext cx="2305500" cy="935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520" name="Google Shape;520;p44"/>
          <p:cNvSpPr txBox="1"/>
          <p:nvPr>
            <p:ph idx="6" type="title"/>
          </p:nvPr>
        </p:nvSpPr>
        <p:spPr>
          <a:xfrm>
            <a:off x="1407025" y="1529650"/>
            <a:ext cx="1230300" cy="435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sz="4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521" name="Google Shape;521;p44"/>
          <p:cNvSpPr txBox="1"/>
          <p:nvPr>
            <p:ph idx="7" type="title"/>
          </p:nvPr>
        </p:nvSpPr>
        <p:spPr>
          <a:xfrm>
            <a:off x="3957087" y="1524925"/>
            <a:ext cx="1230300" cy="435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sz="4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522" name="Google Shape;522;p44"/>
          <p:cNvSpPr txBox="1"/>
          <p:nvPr>
            <p:ph idx="8" type="title"/>
          </p:nvPr>
        </p:nvSpPr>
        <p:spPr>
          <a:xfrm>
            <a:off x="6506727" y="1529650"/>
            <a:ext cx="1230300" cy="435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sz="4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523" name="Google Shape;523;p44"/>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
    <p:spTree>
      <p:nvGrpSpPr>
        <p:cNvPr id="524" name="Shape 524"/>
        <p:cNvGrpSpPr/>
        <p:nvPr/>
      </p:nvGrpSpPr>
      <p:grpSpPr>
        <a:xfrm>
          <a:off x="0" y="0"/>
          <a:ext cx="0" cy="0"/>
          <a:chOff x="0" y="0"/>
          <a:chExt cx="0" cy="0"/>
        </a:xfrm>
      </p:grpSpPr>
      <p:sp>
        <p:nvSpPr>
          <p:cNvPr id="525" name="Google Shape;525;p45"/>
          <p:cNvSpPr/>
          <p:nvPr/>
        </p:nvSpPr>
        <p:spPr>
          <a:xfrm flipH="1" rot="-813319">
            <a:off x="4432698" y="-3424273"/>
            <a:ext cx="6402109" cy="5689153"/>
          </a:xfrm>
          <a:custGeom>
            <a:rect b="b" l="l" r="r" t="t"/>
            <a:pathLst>
              <a:path extrusionOk="0" h="28248" w="31788">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6" name="Google Shape;526;p45"/>
          <p:cNvSpPr/>
          <p:nvPr/>
        </p:nvSpPr>
        <p:spPr>
          <a:xfrm rot="649785">
            <a:off x="-1816445" y="-738425"/>
            <a:ext cx="4558897" cy="1365861"/>
          </a:xfrm>
          <a:custGeom>
            <a:rect b="b" l="l" r="r" t="t"/>
            <a:pathLst>
              <a:path extrusionOk="0" h="14730" w="49165">
                <a:moveTo>
                  <a:pt x="10042" y="1"/>
                </a:moveTo>
                <a:cubicBezTo>
                  <a:pt x="7738" y="1"/>
                  <a:pt x="5495" y="326"/>
                  <a:pt x="4009" y="1712"/>
                </a:cubicBezTo>
                <a:cubicBezTo>
                  <a:pt x="1833" y="3743"/>
                  <a:pt x="1312" y="7198"/>
                  <a:pt x="759" y="9976"/>
                </a:cubicBezTo>
                <a:cubicBezTo>
                  <a:pt x="1" y="13802"/>
                  <a:pt x="5815" y="14642"/>
                  <a:pt x="11014" y="14723"/>
                </a:cubicBezTo>
                <a:cubicBezTo>
                  <a:pt x="11312" y="14728"/>
                  <a:pt x="11609" y="14730"/>
                  <a:pt x="11901" y="14730"/>
                </a:cubicBezTo>
                <a:cubicBezTo>
                  <a:pt x="14717" y="14730"/>
                  <a:pt x="17219" y="14537"/>
                  <a:pt x="18198" y="14531"/>
                </a:cubicBezTo>
                <a:cubicBezTo>
                  <a:pt x="20643" y="14515"/>
                  <a:pt x="23088" y="14508"/>
                  <a:pt x="25533" y="14508"/>
                </a:cubicBezTo>
                <a:cubicBezTo>
                  <a:pt x="31860" y="14508"/>
                  <a:pt x="38186" y="14553"/>
                  <a:pt x="44512" y="14593"/>
                </a:cubicBezTo>
                <a:cubicBezTo>
                  <a:pt x="44551" y="14593"/>
                  <a:pt x="44589" y="14594"/>
                  <a:pt x="44628" y="14594"/>
                </a:cubicBezTo>
                <a:cubicBezTo>
                  <a:pt x="45065" y="14594"/>
                  <a:pt x="45520" y="14568"/>
                  <a:pt x="45879" y="14323"/>
                </a:cubicBezTo>
                <a:cubicBezTo>
                  <a:pt x="46214" y="14095"/>
                  <a:pt x="46403" y="13708"/>
                  <a:pt x="46569" y="13337"/>
                </a:cubicBezTo>
                <a:cubicBezTo>
                  <a:pt x="47681" y="10865"/>
                  <a:pt x="49165" y="7692"/>
                  <a:pt x="48504" y="4911"/>
                </a:cubicBezTo>
                <a:cubicBezTo>
                  <a:pt x="47559" y="915"/>
                  <a:pt x="42091" y="691"/>
                  <a:pt x="37832" y="691"/>
                </a:cubicBezTo>
                <a:cubicBezTo>
                  <a:pt x="37295" y="691"/>
                  <a:pt x="36777" y="694"/>
                  <a:pt x="36289" y="694"/>
                </a:cubicBezTo>
                <a:cubicBezTo>
                  <a:pt x="35639" y="694"/>
                  <a:pt x="35044" y="688"/>
                  <a:pt x="34531" y="658"/>
                </a:cubicBezTo>
                <a:cubicBezTo>
                  <a:pt x="29340" y="361"/>
                  <a:pt x="24149" y="242"/>
                  <a:pt x="18952" y="242"/>
                </a:cubicBezTo>
                <a:cubicBezTo>
                  <a:pt x="17950" y="242"/>
                  <a:pt x="16949" y="246"/>
                  <a:pt x="15946" y="255"/>
                </a:cubicBezTo>
                <a:cubicBezTo>
                  <a:pt x="15904" y="255"/>
                  <a:pt x="15862" y="255"/>
                  <a:pt x="15819" y="255"/>
                </a:cubicBezTo>
                <a:cubicBezTo>
                  <a:pt x="14168" y="255"/>
                  <a:pt x="12081" y="1"/>
                  <a:pt x="10042" y="1"/>
                </a:cubicBezTo>
                <a:close/>
              </a:path>
            </a:pathLst>
          </a:custGeom>
          <a:solidFill>
            <a:schemeClr val="accent1">
              <a:alpha val="4627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7" name="Google Shape;527;p45"/>
          <p:cNvSpPr/>
          <p:nvPr/>
        </p:nvSpPr>
        <p:spPr>
          <a:xfrm flipH="1">
            <a:off x="620870" y="2238100"/>
            <a:ext cx="7471673" cy="4771807"/>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27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8" name="Google Shape;528;p45"/>
          <p:cNvSpPr/>
          <p:nvPr/>
        </p:nvSpPr>
        <p:spPr>
          <a:xfrm flipH="1" rot="-8823147">
            <a:off x="5804215" y="2808773"/>
            <a:ext cx="5990392" cy="5613180"/>
          </a:xfrm>
          <a:custGeom>
            <a:rect b="b" l="l" r="r" t="t"/>
            <a:pathLst>
              <a:path extrusionOk="0" h="87424" w="93299">
                <a:moveTo>
                  <a:pt x="34162" y="1"/>
                </a:moveTo>
                <a:cubicBezTo>
                  <a:pt x="24245" y="1"/>
                  <a:pt x="25039" y="12520"/>
                  <a:pt x="13717" y="17147"/>
                </a:cubicBezTo>
                <a:cubicBezTo>
                  <a:pt x="1" y="22753"/>
                  <a:pt x="25599" y="33483"/>
                  <a:pt x="18923" y="50349"/>
                </a:cubicBezTo>
                <a:cubicBezTo>
                  <a:pt x="13077" y="65115"/>
                  <a:pt x="23069" y="87424"/>
                  <a:pt x="32143" y="87424"/>
                </a:cubicBezTo>
                <a:cubicBezTo>
                  <a:pt x="33432" y="87424"/>
                  <a:pt x="34703" y="86974"/>
                  <a:pt x="35906" y="85988"/>
                </a:cubicBezTo>
                <a:cubicBezTo>
                  <a:pt x="38841" y="83585"/>
                  <a:pt x="41192" y="82952"/>
                  <a:pt x="43240" y="82952"/>
                </a:cubicBezTo>
                <a:cubicBezTo>
                  <a:pt x="45526" y="82952"/>
                  <a:pt x="47435" y="83741"/>
                  <a:pt x="49356" y="83741"/>
                </a:cubicBezTo>
                <a:cubicBezTo>
                  <a:pt x="51391" y="83741"/>
                  <a:pt x="53441" y="82856"/>
                  <a:pt x="55968" y="79208"/>
                </a:cubicBezTo>
                <a:cubicBezTo>
                  <a:pt x="79663" y="45004"/>
                  <a:pt x="87416" y="44135"/>
                  <a:pt x="87416" y="44135"/>
                </a:cubicBezTo>
                <a:cubicBezTo>
                  <a:pt x="93298" y="21497"/>
                  <a:pt x="60858" y="9397"/>
                  <a:pt x="42111" y="1875"/>
                </a:cubicBezTo>
                <a:cubicBezTo>
                  <a:pt x="38838" y="561"/>
                  <a:pt x="36260" y="1"/>
                  <a:pt x="34162" y="1"/>
                </a:cubicBezTo>
                <a:close/>
              </a:path>
            </a:pathLst>
          </a:custGeom>
          <a:solidFill>
            <a:schemeClr val="accent3">
              <a:alpha val="3333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9" name="Google Shape;529;p45"/>
          <p:cNvSpPr/>
          <p:nvPr/>
        </p:nvSpPr>
        <p:spPr>
          <a:xfrm flipH="1" rot="8100000">
            <a:off x="-2522993" y="494176"/>
            <a:ext cx="4935837" cy="3769884"/>
          </a:xfrm>
          <a:custGeom>
            <a:rect b="b" l="l" r="r" t="t"/>
            <a:pathLst>
              <a:path extrusionOk="0" h="29633" w="38799">
                <a:moveTo>
                  <a:pt x="24862" y="1"/>
                </a:moveTo>
                <a:cubicBezTo>
                  <a:pt x="17606" y="1"/>
                  <a:pt x="2522" y="6530"/>
                  <a:pt x="2408" y="6818"/>
                </a:cubicBezTo>
                <a:cubicBezTo>
                  <a:pt x="0" y="12908"/>
                  <a:pt x="709" y="23105"/>
                  <a:pt x="5362" y="28314"/>
                </a:cubicBezTo>
                <a:cubicBezTo>
                  <a:pt x="6190" y="29241"/>
                  <a:pt x="7638" y="29632"/>
                  <a:pt x="9471" y="29632"/>
                </a:cubicBezTo>
                <a:cubicBezTo>
                  <a:pt x="17936" y="29632"/>
                  <a:pt x="34625" y="21288"/>
                  <a:pt x="36508" y="18846"/>
                </a:cubicBezTo>
                <a:cubicBezTo>
                  <a:pt x="38798" y="15872"/>
                  <a:pt x="32779" y="1993"/>
                  <a:pt x="26923" y="249"/>
                </a:cubicBezTo>
                <a:cubicBezTo>
                  <a:pt x="26348" y="78"/>
                  <a:pt x="25651" y="1"/>
                  <a:pt x="24862" y="1"/>
                </a:cubicBezTo>
                <a:close/>
              </a:path>
            </a:pathLst>
          </a:custGeom>
          <a:solidFill>
            <a:schemeClr val="accent3">
              <a:alpha val="2549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0" name="Google Shape;530;p45"/>
          <p:cNvSpPr/>
          <p:nvPr/>
        </p:nvSpPr>
        <p:spPr>
          <a:xfrm flipH="1" rot="-649785">
            <a:off x="3942880" y="4401125"/>
            <a:ext cx="4558897" cy="1365861"/>
          </a:xfrm>
          <a:custGeom>
            <a:rect b="b" l="l" r="r" t="t"/>
            <a:pathLst>
              <a:path extrusionOk="0" h="14730" w="49165">
                <a:moveTo>
                  <a:pt x="10042" y="1"/>
                </a:moveTo>
                <a:cubicBezTo>
                  <a:pt x="7738" y="1"/>
                  <a:pt x="5495" y="326"/>
                  <a:pt x="4009" y="1712"/>
                </a:cubicBezTo>
                <a:cubicBezTo>
                  <a:pt x="1833" y="3743"/>
                  <a:pt x="1312" y="7198"/>
                  <a:pt x="759" y="9976"/>
                </a:cubicBezTo>
                <a:cubicBezTo>
                  <a:pt x="1" y="13802"/>
                  <a:pt x="5815" y="14642"/>
                  <a:pt x="11014" y="14723"/>
                </a:cubicBezTo>
                <a:cubicBezTo>
                  <a:pt x="11312" y="14728"/>
                  <a:pt x="11609" y="14730"/>
                  <a:pt x="11901" y="14730"/>
                </a:cubicBezTo>
                <a:cubicBezTo>
                  <a:pt x="14717" y="14730"/>
                  <a:pt x="17219" y="14537"/>
                  <a:pt x="18198" y="14531"/>
                </a:cubicBezTo>
                <a:cubicBezTo>
                  <a:pt x="20643" y="14515"/>
                  <a:pt x="23088" y="14508"/>
                  <a:pt x="25533" y="14508"/>
                </a:cubicBezTo>
                <a:cubicBezTo>
                  <a:pt x="31860" y="14508"/>
                  <a:pt x="38186" y="14553"/>
                  <a:pt x="44512" y="14593"/>
                </a:cubicBezTo>
                <a:cubicBezTo>
                  <a:pt x="44551" y="14593"/>
                  <a:pt x="44589" y="14594"/>
                  <a:pt x="44628" y="14594"/>
                </a:cubicBezTo>
                <a:cubicBezTo>
                  <a:pt x="45065" y="14594"/>
                  <a:pt x="45520" y="14568"/>
                  <a:pt x="45879" y="14323"/>
                </a:cubicBezTo>
                <a:cubicBezTo>
                  <a:pt x="46214" y="14095"/>
                  <a:pt x="46403" y="13708"/>
                  <a:pt x="46569" y="13337"/>
                </a:cubicBezTo>
                <a:cubicBezTo>
                  <a:pt x="47681" y="10865"/>
                  <a:pt x="49165" y="7692"/>
                  <a:pt x="48504" y="4911"/>
                </a:cubicBezTo>
                <a:cubicBezTo>
                  <a:pt x="47559" y="915"/>
                  <a:pt x="42091" y="691"/>
                  <a:pt x="37832" y="691"/>
                </a:cubicBezTo>
                <a:cubicBezTo>
                  <a:pt x="37295" y="691"/>
                  <a:pt x="36777" y="694"/>
                  <a:pt x="36289" y="694"/>
                </a:cubicBezTo>
                <a:cubicBezTo>
                  <a:pt x="35639" y="694"/>
                  <a:pt x="35044" y="688"/>
                  <a:pt x="34531" y="658"/>
                </a:cubicBezTo>
                <a:cubicBezTo>
                  <a:pt x="29340" y="361"/>
                  <a:pt x="24149" y="242"/>
                  <a:pt x="18952" y="242"/>
                </a:cubicBezTo>
                <a:cubicBezTo>
                  <a:pt x="17950" y="242"/>
                  <a:pt x="16949" y="246"/>
                  <a:pt x="15946" y="255"/>
                </a:cubicBezTo>
                <a:cubicBezTo>
                  <a:pt x="15904" y="255"/>
                  <a:pt x="15862" y="255"/>
                  <a:pt x="15819" y="255"/>
                </a:cubicBezTo>
                <a:cubicBezTo>
                  <a:pt x="14168" y="255"/>
                  <a:pt x="12081" y="1"/>
                  <a:pt x="10042" y="1"/>
                </a:cubicBezTo>
                <a:close/>
              </a:path>
            </a:pathLst>
          </a:custGeom>
          <a:solidFill>
            <a:srgbClr val="AC9078">
              <a:alpha val="1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1" name="Google Shape;531;p45"/>
          <p:cNvSpPr/>
          <p:nvPr/>
        </p:nvSpPr>
        <p:spPr>
          <a:xfrm flipH="1" rot="-2128845">
            <a:off x="-1704639" y="-1767729"/>
            <a:ext cx="7826192" cy="2877892"/>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2" name="Google Shape;532;p45"/>
          <p:cNvSpPr txBox="1"/>
          <p:nvPr>
            <p:ph type="title"/>
          </p:nvPr>
        </p:nvSpPr>
        <p:spPr>
          <a:xfrm>
            <a:off x="1276650" y="438900"/>
            <a:ext cx="6590700" cy="1000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sz="7000"/>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533" name="Google Shape;533;p45"/>
          <p:cNvSpPr txBox="1"/>
          <p:nvPr>
            <p:ph idx="1" type="subTitle"/>
          </p:nvPr>
        </p:nvSpPr>
        <p:spPr>
          <a:xfrm>
            <a:off x="2854650" y="1652972"/>
            <a:ext cx="3434700" cy="1000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534" name="Google Shape;534;p45"/>
          <p:cNvSpPr/>
          <p:nvPr/>
        </p:nvSpPr>
        <p:spPr>
          <a:xfrm flipH="1" rot="9555807">
            <a:off x="7660042" y="2297294"/>
            <a:ext cx="7826096" cy="2877857"/>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5" name="Google Shape;535;p45"/>
          <p:cNvSpPr txBox="1"/>
          <p:nvPr/>
        </p:nvSpPr>
        <p:spPr>
          <a:xfrm>
            <a:off x="1672100" y="3967300"/>
            <a:ext cx="5806800" cy="3699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Manrope"/>
                <a:ea typeface="Manrope"/>
                <a:cs typeface="Manrope"/>
                <a:sym typeface="Manrope"/>
              </a:rPr>
              <a:t>CREDITS: This presentation template was created by </a:t>
            </a:r>
            <a:r>
              <a:rPr b="1" i="0" lang="en-US" sz="1400" u="none" cap="none" strike="noStrike">
                <a:solidFill>
                  <a:schemeClr val="hlink"/>
                </a:solidFill>
                <a:uFill>
                  <a:noFill/>
                </a:uFill>
                <a:latin typeface="Manrope"/>
                <a:ea typeface="Manrope"/>
                <a:cs typeface="Manrope"/>
                <a:sym typeface="Manrope"/>
                <a:hlinkClick r:id="rId2"/>
              </a:rPr>
              <a:t>Slidesgo</a:t>
            </a:r>
            <a:r>
              <a:rPr b="0" i="0" lang="en-US" sz="1400" u="none" cap="none" strike="noStrike">
                <a:solidFill>
                  <a:schemeClr val="dk1"/>
                </a:solidFill>
                <a:latin typeface="Manrope"/>
                <a:ea typeface="Manrope"/>
                <a:cs typeface="Manrope"/>
                <a:sym typeface="Manrope"/>
              </a:rPr>
              <a:t>, and includes icons by</a:t>
            </a:r>
            <a:r>
              <a:rPr b="1" i="0" lang="en-US" sz="1400" u="none" cap="none" strike="noStrike">
                <a:solidFill>
                  <a:schemeClr val="dk1"/>
                </a:solidFill>
                <a:latin typeface="Manrope"/>
                <a:ea typeface="Manrope"/>
                <a:cs typeface="Manrope"/>
                <a:sym typeface="Manrope"/>
              </a:rPr>
              <a:t> </a:t>
            </a:r>
            <a:r>
              <a:rPr b="1" i="0" lang="en-US" sz="1400" u="none" cap="none" strike="noStrike">
                <a:solidFill>
                  <a:schemeClr val="hlink"/>
                </a:solidFill>
                <a:uFill>
                  <a:noFill/>
                </a:uFill>
                <a:latin typeface="Manrope"/>
                <a:ea typeface="Manrope"/>
                <a:cs typeface="Manrope"/>
                <a:sym typeface="Manrope"/>
                <a:hlinkClick r:id="rId3"/>
              </a:rPr>
              <a:t>Flaticon</a:t>
            </a:r>
            <a:r>
              <a:rPr b="0" i="0" lang="en-US" sz="1400" u="none" cap="none" strike="noStrike">
                <a:solidFill>
                  <a:schemeClr val="dk1"/>
                </a:solidFill>
                <a:latin typeface="Manrope"/>
                <a:ea typeface="Manrope"/>
                <a:cs typeface="Manrope"/>
                <a:sym typeface="Manrope"/>
              </a:rPr>
              <a:t>, and infographics &amp; images by</a:t>
            </a:r>
            <a:r>
              <a:rPr b="1" i="0" lang="en-US" sz="1400" u="none" cap="none" strike="noStrike">
                <a:solidFill>
                  <a:schemeClr val="dk1"/>
                </a:solidFill>
                <a:latin typeface="Manrope"/>
                <a:ea typeface="Manrope"/>
                <a:cs typeface="Manrope"/>
                <a:sym typeface="Manrope"/>
              </a:rPr>
              <a:t> </a:t>
            </a:r>
            <a:r>
              <a:rPr b="1" i="0" lang="en-US" sz="1400" u="none" cap="none" strike="noStrike">
                <a:solidFill>
                  <a:schemeClr val="hlink"/>
                </a:solidFill>
                <a:uFill>
                  <a:noFill/>
                </a:uFill>
                <a:latin typeface="Manrope"/>
                <a:ea typeface="Manrope"/>
                <a:cs typeface="Manrope"/>
                <a:sym typeface="Manrope"/>
                <a:hlinkClick r:id="rId4"/>
              </a:rPr>
              <a:t>Freepik</a:t>
            </a:r>
            <a:endParaRPr b="1" i="0" sz="1400" u="none" cap="none" strike="noStrike">
              <a:solidFill>
                <a:schemeClr val="dk1"/>
              </a:solidFill>
              <a:latin typeface="Manrope"/>
              <a:ea typeface="Manrope"/>
              <a:cs typeface="Manrope"/>
              <a:sym typeface="Manrope"/>
            </a:endParaRPr>
          </a:p>
        </p:txBody>
      </p:sp>
      <p:sp>
        <p:nvSpPr>
          <p:cNvPr id="536" name="Google Shape;536;p45"/>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537" name="Shape 537"/>
        <p:cNvGrpSpPr/>
        <p:nvPr/>
      </p:nvGrpSpPr>
      <p:grpSpPr>
        <a:xfrm>
          <a:off x="0" y="0"/>
          <a:ext cx="0" cy="0"/>
          <a:chOff x="0" y="0"/>
          <a:chExt cx="0" cy="0"/>
        </a:xfrm>
      </p:grpSpPr>
      <p:sp>
        <p:nvSpPr>
          <p:cNvPr id="538" name="Google Shape;538;p46"/>
          <p:cNvSpPr/>
          <p:nvPr/>
        </p:nvSpPr>
        <p:spPr>
          <a:xfrm rot="-10285629">
            <a:off x="4140874" y="-2015123"/>
            <a:ext cx="9471588" cy="6049060"/>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27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9" name="Google Shape;539;p46"/>
          <p:cNvSpPr/>
          <p:nvPr/>
        </p:nvSpPr>
        <p:spPr>
          <a:xfrm flipH="1">
            <a:off x="6818628" y="2586663"/>
            <a:ext cx="5766771" cy="3682967"/>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dk2">
              <a:alpha val="1254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0" name="Google Shape;540;p46"/>
          <p:cNvSpPr/>
          <p:nvPr/>
        </p:nvSpPr>
        <p:spPr>
          <a:xfrm flipH="1" rot="9748587">
            <a:off x="5601527" y="2021265"/>
            <a:ext cx="8200944" cy="3015698"/>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1" name="Google Shape;541;p46"/>
          <p:cNvSpPr/>
          <p:nvPr/>
        </p:nvSpPr>
        <p:spPr>
          <a:xfrm flipH="1" rot="4102346">
            <a:off x="-2270967" y="3805847"/>
            <a:ext cx="9416338" cy="6013774"/>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27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2" name="Google Shape;542;p46"/>
          <p:cNvSpPr/>
          <p:nvPr/>
        </p:nvSpPr>
        <p:spPr>
          <a:xfrm rot="813319">
            <a:off x="-3580677" y="-1425723"/>
            <a:ext cx="6402109" cy="5689153"/>
          </a:xfrm>
          <a:custGeom>
            <a:rect b="b" l="l" r="r" t="t"/>
            <a:pathLst>
              <a:path extrusionOk="0" h="28248" w="31788">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3" name="Google Shape;543;p46"/>
          <p:cNvSpPr/>
          <p:nvPr/>
        </p:nvSpPr>
        <p:spPr>
          <a:xfrm>
            <a:off x="3065327" y="-4200997"/>
            <a:ext cx="7065492" cy="5396392"/>
          </a:xfrm>
          <a:custGeom>
            <a:rect b="b" l="l" r="r" t="t"/>
            <a:pathLst>
              <a:path extrusionOk="0" h="29633" w="38799">
                <a:moveTo>
                  <a:pt x="24862" y="1"/>
                </a:moveTo>
                <a:cubicBezTo>
                  <a:pt x="17606" y="1"/>
                  <a:pt x="2522" y="6530"/>
                  <a:pt x="2408" y="6818"/>
                </a:cubicBezTo>
                <a:cubicBezTo>
                  <a:pt x="0" y="12908"/>
                  <a:pt x="709" y="23105"/>
                  <a:pt x="5362" y="28314"/>
                </a:cubicBezTo>
                <a:cubicBezTo>
                  <a:pt x="6190" y="29241"/>
                  <a:pt x="7638" y="29632"/>
                  <a:pt x="9471" y="29632"/>
                </a:cubicBezTo>
                <a:cubicBezTo>
                  <a:pt x="17936" y="29632"/>
                  <a:pt x="34625" y="21288"/>
                  <a:pt x="36508" y="18846"/>
                </a:cubicBezTo>
                <a:cubicBezTo>
                  <a:pt x="38798" y="15872"/>
                  <a:pt x="32779" y="1993"/>
                  <a:pt x="26923" y="249"/>
                </a:cubicBezTo>
                <a:cubicBezTo>
                  <a:pt x="26348" y="78"/>
                  <a:pt x="25651" y="1"/>
                  <a:pt x="24862" y="1"/>
                </a:cubicBezTo>
                <a:close/>
              </a:path>
            </a:pathLst>
          </a:custGeom>
          <a:solidFill>
            <a:schemeClr val="accent3">
              <a:alpha val="2509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4" name="Google Shape;544;p46"/>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545" name="Shape 545"/>
        <p:cNvGrpSpPr/>
        <p:nvPr/>
      </p:nvGrpSpPr>
      <p:grpSpPr>
        <a:xfrm>
          <a:off x="0" y="0"/>
          <a:ext cx="0" cy="0"/>
          <a:chOff x="0" y="0"/>
          <a:chExt cx="0" cy="0"/>
        </a:xfrm>
      </p:grpSpPr>
      <p:sp>
        <p:nvSpPr>
          <p:cNvPr id="546" name="Google Shape;546;p47"/>
          <p:cNvSpPr/>
          <p:nvPr/>
        </p:nvSpPr>
        <p:spPr>
          <a:xfrm flipH="1" rot="4102360">
            <a:off x="-2512533" y="4030635"/>
            <a:ext cx="7471578" cy="4771747"/>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27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7" name="Google Shape;547;p47"/>
          <p:cNvSpPr/>
          <p:nvPr/>
        </p:nvSpPr>
        <p:spPr>
          <a:xfrm rot="813319">
            <a:off x="-4129602" y="-1737023"/>
            <a:ext cx="6402109" cy="5689153"/>
          </a:xfrm>
          <a:custGeom>
            <a:rect b="b" l="l" r="r" t="t"/>
            <a:pathLst>
              <a:path extrusionOk="0" h="28248" w="31788">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8" name="Google Shape;548;p47"/>
          <p:cNvSpPr/>
          <p:nvPr/>
        </p:nvSpPr>
        <p:spPr>
          <a:xfrm flipH="1" rot="3394465">
            <a:off x="5593334" y="2171418"/>
            <a:ext cx="8703343" cy="5558223"/>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5882"/>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9" name="Google Shape;549;p47"/>
          <p:cNvSpPr/>
          <p:nvPr/>
        </p:nvSpPr>
        <p:spPr>
          <a:xfrm rot="-10285603">
            <a:off x="6336471" y="-2917283"/>
            <a:ext cx="7471761" cy="4771864"/>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3">
              <a:alpha val="2509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0" name="Google Shape;550;p47"/>
          <p:cNvSpPr/>
          <p:nvPr/>
        </p:nvSpPr>
        <p:spPr>
          <a:xfrm rot="-2238616">
            <a:off x="-4635728" y="470344"/>
            <a:ext cx="7826078" cy="2877850"/>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1" name="Google Shape;551;p47"/>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36">
    <p:spTree>
      <p:nvGrpSpPr>
        <p:cNvPr id="552" name="Shape 552"/>
        <p:cNvGrpSpPr/>
        <p:nvPr/>
      </p:nvGrpSpPr>
      <p:grpSpPr>
        <a:xfrm>
          <a:off x="0" y="0"/>
          <a:ext cx="0" cy="0"/>
          <a:chOff x="0" y="0"/>
          <a:chExt cx="0" cy="0"/>
        </a:xfrm>
      </p:grpSpPr>
      <p:sp>
        <p:nvSpPr>
          <p:cNvPr id="553" name="Google Shape;553;p48"/>
          <p:cNvSpPr/>
          <p:nvPr/>
        </p:nvSpPr>
        <p:spPr>
          <a:xfrm rot="813319">
            <a:off x="-1121291" y="-3424273"/>
            <a:ext cx="6402109" cy="5689153"/>
          </a:xfrm>
          <a:custGeom>
            <a:rect b="b" l="l" r="r" t="t"/>
            <a:pathLst>
              <a:path extrusionOk="0" h="28248" w="31788">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4" name="Google Shape;554;p48"/>
          <p:cNvSpPr/>
          <p:nvPr/>
        </p:nvSpPr>
        <p:spPr>
          <a:xfrm flipH="1" rot="-649785">
            <a:off x="6971064" y="-738425"/>
            <a:ext cx="4558897" cy="1365861"/>
          </a:xfrm>
          <a:custGeom>
            <a:rect b="b" l="l" r="r" t="t"/>
            <a:pathLst>
              <a:path extrusionOk="0" h="14730" w="49165">
                <a:moveTo>
                  <a:pt x="10042" y="1"/>
                </a:moveTo>
                <a:cubicBezTo>
                  <a:pt x="7738" y="1"/>
                  <a:pt x="5495" y="326"/>
                  <a:pt x="4009" y="1712"/>
                </a:cubicBezTo>
                <a:cubicBezTo>
                  <a:pt x="1833" y="3743"/>
                  <a:pt x="1312" y="7198"/>
                  <a:pt x="759" y="9976"/>
                </a:cubicBezTo>
                <a:cubicBezTo>
                  <a:pt x="1" y="13802"/>
                  <a:pt x="5815" y="14642"/>
                  <a:pt x="11014" y="14723"/>
                </a:cubicBezTo>
                <a:cubicBezTo>
                  <a:pt x="11312" y="14728"/>
                  <a:pt x="11609" y="14730"/>
                  <a:pt x="11901" y="14730"/>
                </a:cubicBezTo>
                <a:cubicBezTo>
                  <a:pt x="14717" y="14730"/>
                  <a:pt x="17219" y="14537"/>
                  <a:pt x="18198" y="14531"/>
                </a:cubicBezTo>
                <a:cubicBezTo>
                  <a:pt x="20643" y="14515"/>
                  <a:pt x="23088" y="14508"/>
                  <a:pt x="25533" y="14508"/>
                </a:cubicBezTo>
                <a:cubicBezTo>
                  <a:pt x="31860" y="14508"/>
                  <a:pt x="38186" y="14553"/>
                  <a:pt x="44512" y="14593"/>
                </a:cubicBezTo>
                <a:cubicBezTo>
                  <a:pt x="44551" y="14593"/>
                  <a:pt x="44589" y="14594"/>
                  <a:pt x="44628" y="14594"/>
                </a:cubicBezTo>
                <a:cubicBezTo>
                  <a:pt x="45065" y="14594"/>
                  <a:pt x="45520" y="14568"/>
                  <a:pt x="45879" y="14323"/>
                </a:cubicBezTo>
                <a:cubicBezTo>
                  <a:pt x="46214" y="14095"/>
                  <a:pt x="46403" y="13708"/>
                  <a:pt x="46569" y="13337"/>
                </a:cubicBezTo>
                <a:cubicBezTo>
                  <a:pt x="47681" y="10865"/>
                  <a:pt x="49165" y="7692"/>
                  <a:pt x="48504" y="4911"/>
                </a:cubicBezTo>
                <a:cubicBezTo>
                  <a:pt x="47559" y="915"/>
                  <a:pt x="42091" y="691"/>
                  <a:pt x="37832" y="691"/>
                </a:cubicBezTo>
                <a:cubicBezTo>
                  <a:pt x="37295" y="691"/>
                  <a:pt x="36777" y="694"/>
                  <a:pt x="36289" y="694"/>
                </a:cubicBezTo>
                <a:cubicBezTo>
                  <a:pt x="35639" y="694"/>
                  <a:pt x="35044" y="688"/>
                  <a:pt x="34531" y="658"/>
                </a:cubicBezTo>
                <a:cubicBezTo>
                  <a:pt x="29340" y="361"/>
                  <a:pt x="24149" y="242"/>
                  <a:pt x="18952" y="242"/>
                </a:cubicBezTo>
                <a:cubicBezTo>
                  <a:pt x="17950" y="242"/>
                  <a:pt x="16949" y="246"/>
                  <a:pt x="15946" y="255"/>
                </a:cubicBezTo>
                <a:cubicBezTo>
                  <a:pt x="15904" y="255"/>
                  <a:pt x="15862" y="255"/>
                  <a:pt x="15819" y="255"/>
                </a:cubicBezTo>
                <a:cubicBezTo>
                  <a:pt x="14168" y="255"/>
                  <a:pt x="12081" y="1"/>
                  <a:pt x="10042" y="1"/>
                </a:cubicBezTo>
                <a:close/>
              </a:path>
            </a:pathLst>
          </a:custGeom>
          <a:solidFill>
            <a:schemeClr val="accent1">
              <a:alpha val="4627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5" name="Google Shape;555;p48"/>
          <p:cNvSpPr/>
          <p:nvPr/>
        </p:nvSpPr>
        <p:spPr>
          <a:xfrm>
            <a:off x="1620973" y="2238100"/>
            <a:ext cx="7471673" cy="4771807"/>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27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6" name="Google Shape;556;p48"/>
          <p:cNvSpPr/>
          <p:nvPr/>
        </p:nvSpPr>
        <p:spPr>
          <a:xfrm rot="8823147">
            <a:off x="-2081090" y="2808773"/>
            <a:ext cx="5990392" cy="5613180"/>
          </a:xfrm>
          <a:custGeom>
            <a:rect b="b" l="l" r="r" t="t"/>
            <a:pathLst>
              <a:path extrusionOk="0" h="87424" w="93299">
                <a:moveTo>
                  <a:pt x="34162" y="1"/>
                </a:moveTo>
                <a:cubicBezTo>
                  <a:pt x="24245" y="1"/>
                  <a:pt x="25039" y="12520"/>
                  <a:pt x="13717" y="17147"/>
                </a:cubicBezTo>
                <a:cubicBezTo>
                  <a:pt x="1" y="22753"/>
                  <a:pt x="25599" y="33483"/>
                  <a:pt x="18923" y="50349"/>
                </a:cubicBezTo>
                <a:cubicBezTo>
                  <a:pt x="13077" y="65115"/>
                  <a:pt x="23069" y="87424"/>
                  <a:pt x="32143" y="87424"/>
                </a:cubicBezTo>
                <a:cubicBezTo>
                  <a:pt x="33432" y="87424"/>
                  <a:pt x="34703" y="86974"/>
                  <a:pt x="35906" y="85988"/>
                </a:cubicBezTo>
                <a:cubicBezTo>
                  <a:pt x="38841" y="83585"/>
                  <a:pt x="41192" y="82952"/>
                  <a:pt x="43240" y="82952"/>
                </a:cubicBezTo>
                <a:cubicBezTo>
                  <a:pt x="45526" y="82952"/>
                  <a:pt x="47435" y="83741"/>
                  <a:pt x="49356" y="83741"/>
                </a:cubicBezTo>
                <a:cubicBezTo>
                  <a:pt x="51391" y="83741"/>
                  <a:pt x="53441" y="82856"/>
                  <a:pt x="55968" y="79208"/>
                </a:cubicBezTo>
                <a:cubicBezTo>
                  <a:pt x="79663" y="45004"/>
                  <a:pt x="87416" y="44135"/>
                  <a:pt x="87416" y="44135"/>
                </a:cubicBezTo>
                <a:cubicBezTo>
                  <a:pt x="93298" y="21497"/>
                  <a:pt x="60858" y="9397"/>
                  <a:pt x="42111" y="1875"/>
                </a:cubicBezTo>
                <a:cubicBezTo>
                  <a:pt x="38838" y="561"/>
                  <a:pt x="36260" y="1"/>
                  <a:pt x="34162" y="1"/>
                </a:cubicBezTo>
                <a:close/>
              </a:path>
            </a:pathLst>
          </a:custGeom>
          <a:solidFill>
            <a:schemeClr val="accent3">
              <a:alpha val="3333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7" name="Google Shape;557;p48"/>
          <p:cNvSpPr/>
          <p:nvPr/>
        </p:nvSpPr>
        <p:spPr>
          <a:xfrm rot="-8100000">
            <a:off x="7300672" y="494176"/>
            <a:ext cx="4935837" cy="3769884"/>
          </a:xfrm>
          <a:custGeom>
            <a:rect b="b" l="l" r="r" t="t"/>
            <a:pathLst>
              <a:path extrusionOk="0" h="29633" w="38799">
                <a:moveTo>
                  <a:pt x="24862" y="1"/>
                </a:moveTo>
                <a:cubicBezTo>
                  <a:pt x="17606" y="1"/>
                  <a:pt x="2522" y="6530"/>
                  <a:pt x="2408" y="6818"/>
                </a:cubicBezTo>
                <a:cubicBezTo>
                  <a:pt x="0" y="12908"/>
                  <a:pt x="709" y="23105"/>
                  <a:pt x="5362" y="28314"/>
                </a:cubicBezTo>
                <a:cubicBezTo>
                  <a:pt x="6190" y="29241"/>
                  <a:pt x="7638" y="29632"/>
                  <a:pt x="9471" y="29632"/>
                </a:cubicBezTo>
                <a:cubicBezTo>
                  <a:pt x="17936" y="29632"/>
                  <a:pt x="34625" y="21288"/>
                  <a:pt x="36508" y="18846"/>
                </a:cubicBezTo>
                <a:cubicBezTo>
                  <a:pt x="38798" y="15872"/>
                  <a:pt x="32779" y="1993"/>
                  <a:pt x="26923" y="249"/>
                </a:cubicBezTo>
                <a:cubicBezTo>
                  <a:pt x="26348" y="78"/>
                  <a:pt x="25651" y="1"/>
                  <a:pt x="24862" y="1"/>
                </a:cubicBezTo>
                <a:close/>
              </a:path>
            </a:pathLst>
          </a:custGeom>
          <a:solidFill>
            <a:schemeClr val="accent3">
              <a:alpha val="2549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8" name="Google Shape;558;p48"/>
          <p:cNvSpPr/>
          <p:nvPr/>
        </p:nvSpPr>
        <p:spPr>
          <a:xfrm rot="649785">
            <a:off x="1211739" y="4401125"/>
            <a:ext cx="4558897" cy="1365861"/>
          </a:xfrm>
          <a:custGeom>
            <a:rect b="b" l="l" r="r" t="t"/>
            <a:pathLst>
              <a:path extrusionOk="0" h="14730" w="49165">
                <a:moveTo>
                  <a:pt x="10042" y="1"/>
                </a:moveTo>
                <a:cubicBezTo>
                  <a:pt x="7738" y="1"/>
                  <a:pt x="5495" y="326"/>
                  <a:pt x="4009" y="1712"/>
                </a:cubicBezTo>
                <a:cubicBezTo>
                  <a:pt x="1833" y="3743"/>
                  <a:pt x="1312" y="7198"/>
                  <a:pt x="759" y="9976"/>
                </a:cubicBezTo>
                <a:cubicBezTo>
                  <a:pt x="1" y="13802"/>
                  <a:pt x="5815" y="14642"/>
                  <a:pt x="11014" y="14723"/>
                </a:cubicBezTo>
                <a:cubicBezTo>
                  <a:pt x="11312" y="14728"/>
                  <a:pt x="11609" y="14730"/>
                  <a:pt x="11901" y="14730"/>
                </a:cubicBezTo>
                <a:cubicBezTo>
                  <a:pt x="14717" y="14730"/>
                  <a:pt x="17219" y="14537"/>
                  <a:pt x="18198" y="14531"/>
                </a:cubicBezTo>
                <a:cubicBezTo>
                  <a:pt x="20643" y="14515"/>
                  <a:pt x="23088" y="14508"/>
                  <a:pt x="25533" y="14508"/>
                </a:cubicBezTo>
                <a:cubicBezTo>
                  <a:pt x="31860" y="14508"/>
                  <a:pt x="38186" y="14553"/>
                  <a:pt x="44512" y="14593"/>
                </a:cubicBezTo>
                <a:cubicBezTo>
                  <a:pt x="44551" y="14593"/>
                  <a:pt x="44589" y="14594"/>
                  <a:pt x="44628" y="14594"/>
                </a:cubicBezTo>
                <a:cubicBezTo>
                  <a:pt x="45065" y="14594"/>
                  <a:pt x="45520" y="14568"/>
                  <a:pt x="45879" y="14323"/>
                </a:cubicBezTo>
                <a:cubicBezTo>
                  <a:pt x="46214" y="14095"/>
                  <a:pt x="46403" y="13708"/>
                  <a:pt x="46569" y="13337"/>
                </a:cubicBezTo>
                <a:cubicBezTo>
                  <a:pt x="47681" y="10865"/>
                  <a:pt x="49165" y="7692"/>
                  <a:pt x="48504" y="4911"/>
                </a:cubicBezTo>
                <a:cubicBezTo>
                  <a:pt x="47559" y="915"/>
                  <a:pt x="42091" y="691"/>
                  <a:pt x="37832" y="691"/>
                </a:cubicBezTo>
                <a:cubicBezTo>
                  <a:pt x="37295" y="691"/>
                  <a:pt x="36777" y="694"/>
                  <a:pt x="36289" y="694"/>
                </a:cubicBezTo>
                <a:cubicBezTo>
                  <a:pt x="35639" y="694"/>
                  <a:pt x="35044" y="688"/>
                  <a:pt x="34531" y="658"/>
                </a:cubicBezTo>
                <a:cubicBezTo>
                  <a:pt x="29340" y="361"/>
                  <a:pt x="24149" y="242"/>
                  <a:pt x="18952" y="242"/>
                </a:cubicBezTo>
                <a:cubicBezTo>
                  <a:pt x="17950" y="242"/>
                  <a:pt x="16949" y="246"/>
                  <a:pt x="15946" y="255"/>
                </a:cubicBezTo>
                <a:cubicBezTo>
                  <a:pt x="15904" y="255"/>
                  <a:pt x="15862" y="255"/>
                  <a:pt x="15819" y="255"/>
                </a:cubicBezTo>
                <a:cubicBezTo>
                  <a:pt x="14168" y="255"/>
                  <a:pt x="12081" y="1"/>
                  <a:pt x="10042" y="1"/>
                </a:cubicBezTo>
                <a:close/>
              </a:path>
            </a:pathLst>
          </a:custGeom>
          <a:solidFill>
            <a:srgbClr val="AC9078">
              <a:alpha val="1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9" name="Google Shape;559;p48"/>
          <p:cNvSpPr/>
          <p:nvPr/>
        </p:nvSpPr>
        <p:spPr>
          <a:xfrm rot="2128845">
            <a:off x="3591964" y="-1767729"/>
            <a:ext cx="7826192" cy="2877892"/>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0" name="Google Shape;560;p48"/>
          <p:cNvSpPr/>
          <p:nvPr/>
        </p:nvSpPr>
        <p:spPr>
          <a:xfrm rot="-9555807">
            <a:off x="-5772621" y="2297294"/>
            <a:ext cx="7826096" cy="2877857"/>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1" name="Google Shape;561;p48"/>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3">
  <p:cSld name="CUSTOM_37">
    <p:spTree>
      <p:nvGrpSpPr>
        <p:cNvPr id="562" name="Shape 562"/>
        <p:cNvGrpSpPr/>
        <p:nvPr/>
      </p:nvGrpSpPr>
      <p:grpSpPr>
        <a:xfrm>
          <a:off x="0" y="0"/>
          <a:ext cx="0" cy="0"/>
          <a:chOff x="0" y="0"/>
          <a:chExt cx="0" cy="0"/>
        </a:xfrm>
      </p:grpSpPr>
      <p:sp>
        <p:nvSpPr>
          <p:cNvPr id="563" name="Google Shape;563;p49"/>
          <p:cNvSpPr/>
          <p:nvPr/>
        </p:nvSpPr>
        <p:spPr>
          <a:xfrm flipH="1" rot="-7405535">
            <a:off x="-3234670" y="-3952493"/>
            <a:ext cx="8703343" cy="5558223"/>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27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4" name="Google Shape;564;p49"/>
          <p:cNvSpPr/>
          <p:nvPr/>
        </p:nvSpPr>
        <p:spPr>
          <a:xfrm rot="10800000">
            <a:off x="-4386762" y="886054"/>
            <a:ext cx="7065492" cy="5396392"/>
          </a:xfrm>
          <a:custGeom>
            <a:rect b="b" l="l" r="r" t="t"/>
            <a:pathLst>
              <a:path extrusionOk="0" h="29633" w="38799">
                <a:moveTo>
                  <a:pt x="24862" y="1"/>
                </a:moveTo>
                <a:cubicBezTo>
                  <a:pt x="17606" y="1"/>
                  <a:pt x="2522" y="6530"/>
                  <a:pt x="2408" y="6818"/>
                </a:cubicBezTo>
                <a:cubicBezTo>
                  <a:pt x="0" y="12908"/>
                  <a:pt x="709" y="23105"/>
                  <a:pt x="5362" y="28314"/>
                </a:cubicBezTo>
                <a:cubicBezTo>
                  <a:pt x="6190" y="29241"/>
                  <a:pt x="7638" y="29632"/>
                  <a:pt x="9471" y="29632"/>
                </a:cubicBezTo>
                <a:cubicBezTo>
                  <a:pt x="17936" y="29632"/>
                  <a:pt x="34625" y="21288"/>
                  <a:pt x="36508" y="18846"/>
                </a:cubicBezTo>
                <a:cubicBezTo>
                  <a:pt x="38798" y="15872"/>
                  <a:pt x="32779" y="1993"/>
                  <a:pt x="26923" y="249"/>
                </a:cubicBezTo>
                <a:cubicBezTo>
                  <a:pt x="26348" y="78"/>
                  <a:pt x="25651" y="1"/>
                  <a:pt x="24862" y="1"/>
                </a:cubicBezTo>
                <a:close/>
              </a:path>
            </a:pathLst>
          </a:custGeom>
          <a:solidFill>
            <a:schemeClr val="accent3">
              <a:alpha val="2549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5" name="Google Shape;565;p49"/>
          <p:cNvSpPr/>
          <p:nvPr/>
        </p:nvSpPr>
        <p:spPr>
          <a:xfrm rot="-6847906">
            <a:off x="-4259206" y="2193197"/>
            <a:ext cx="7826127" cy="2877868"/>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6" name="Google Shape;566;p49"/>
          <p:cNvSpPr/>
          <p:nvPr/>
        </p:nvSpPr>
        <p:spPr>
          <a:xfrm flipH="1" rot="10150240">
            <a:off x="-3503869" y="4261834"/>
            <a:ext cx="4974484" cy="1490372"/>
          </a:xfrm>
          <a:custGeom>
            <a:rect b="b" l="l" r="r" t="t"/>
            <a:pathLst>
              <a:path extrusionOk="0" h="14730" w="49165">
                <a:moveTo>
                  <a:pt x="10042" y="1"/>
                </a:moveTo>
                <a:cubicBezTo>
                  <a:pt x="7738" y="1"/>
                  <a:pt x="5495" y="326"/>
                  <a:pt x="4009" y="1712"/>
                </a:cubicBezTo>
                <a:cubicBezTo>
                  <a:pt x="1833" y="3743"/>
                  <a:pt x="1312" y="7198"/>
                  <a:pt x="759" y="9976"/>
                </a:cubicBezTo>
                <a:cubicBezTo>
                  <a:pt x="1" y="13802"/>
                  <a:pt x="5815" y="14642"/>
                  <a:pt x="11014" y="14723"/>
                </a:cubicBezTo>
                <a:cubicBezTo>
                  <a:pt x="11312" y="14728"/>
                  <a:pt x="11609" y="14730"/>
                  <a:pt x="11901" y="14730"/>
                </a:cubicBezTo>
                <a:cubicBezTo>
                  <a:pt x="14717" y="14730"/>
                  <a:pt x="17219" y="14537"/>
                  <a:pt x="18198" y="14531"/>
                </a:cubicBezTo>
                <a:cubicBezTo>
                  <a:pt x="20643" y="14515"/>
                  <a:pt x="23088" y="14508"/>
                  <a:pt x="25533" y="14508"/>
                </a:cubicBezTo>
                <a:cubicBezTo>
                  <a:pt x="31860" y="14508"/>
                  <a:pt x="38186" y="14553"/>
                  <a:pt x="44512" y="14593"/>
                </a:cubicBezTo>
                <a:cubicBezTo>
                  <a:pt x="44551" y="14593"/>
                  <a:pt x="44589" y="14594"/>
                  <a:pt x="44628" y="14594"/>
                </a:cubicBezTo>
                <a:cubicBezTo>
                  <a:pt x="45065" y="14594"/>
                  <a:pt x="45520" y="14568"/>
                  <a:pt x="45879" y="14323"/>
                </a:cubicBezTo>
                <a:cubicBezTo>
                  <a:pt x="46214" y="14095"/>
                  <a:pt x="46403" y="13708"/>
                  <a:pt x="46569" y="13337"/>
                </a:cubicBezTo>
                <a:cubicBezTo>
                  <a:pt x="47681" y="10865"/>
                  <a:pt x="49165" y="7692"/>
                  <a:pt x="48504" y="4911"/>
                </a:cubicBezTo>
                <a:cubicBezTo>
                  <a:pt x="47559" y="915"/>
                  <a:pt x="42091" y="691"/>
                  <a:pt x="37832" y="691"/>
                </a:cubicBezTo>
                <a:cubicBezTo>
                  <a:pt x="37295" y="691"/>
                  <a:pt x="36777" y="694"/>
                  <a:pt x="36289" y="694"/>
                </a:cubicBezTo>
                <a:cubicBezTo>
                  <a:pt x="35639" y="694"/>
                  <a:pt x="35044" y="688"/>
                  <a:pt x="34531" y="658"/>
                </a:cubicBezTo>
                <a:cubicBezTo>
                  <a:pt x="29340" y="361"/>
                  <a:pt x="24149" y="242"/>
                  <a:pt x="18952" y="242"/>
                </a:cubicBezTo>
                <a:cubicBezTo>
                  <a:pt x="17950" y="242"/>
                  <a:pt x="16949" y="246"/>
                  <a:pt x="15946" y="255"/>
                </a:cubicBezTo>
                <a:cubicBezTo>
                  <a:pt x="15904" y="255"/>
                  <a:pt x="15862" y="255"/>
                  <a:pt x="15819" y="255"/>
                </a:cubicBezTo>
                <a:cubicBezTo>
                  <a:pt x="14168" y="255"/>
                  <a:pt x="12081" y="1"/>
                  <a:pt x="10042" y="1"/>
                </a:cubicBezTo>
                <a:close/>
              </a:path>
            </a:pathLst>
          </a:custGeom>
          <a:solidFill>
            <a:schemeClr val="accent3">
              <a:alpha val="3450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7" name="Google Shape;567;p49"/>
          <p:cNvSpPr/>
          <p:nvPr/>
        </p:nvSpPr>
        <p:spPr>
          <a:xfrm rot="-9986681">
            <a:off x="4621400" y="2424119"/>
            <a:ext cx="6402109" cy="5689153"/>
          </a:xfrm>
          <a:custGeom>
            <a:rect b="b" l="l" r="r" t="t"/>
            <a:pathLst>
              <a:path extrusionOk="0" h="28248" w="31788">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8" name="Google Shape;568;p49"/>
          <p:cNvSpPr/>
          <p:nvPr/>
        </p:nvSpPr>
        <p:spPr>
          <a:xfrm rot="514397">
            <a:off x="5775901" y="-3485758"/>
            <a:ext cx="7471761" cy="4771864"/>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27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9" name="Google Shape;569;p49"/>
          <p:cNvSpPr/>
          <p:nvPr/>
        </p:nvSpPr>
        <p:spPr>
          <a:xfrm rot="3373645">
            <a:off x="6277252" y="1028280"/>
            <a:ext cx="7826046" cy="2877838"/>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0" name="Google Shape;570;p49"/>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3">
  <p:cSld name="CUSTOM_31">
    <p:spTree>
      <p:nvGrpSpPr>
        <p:cNvPr id="571" name="Shape 571"/>
        <p:cNvGrpSpPr/>
        <p:nvPr/>
      </p:nvGrpSpPr>
      <p:grpSpPr>
        <a:xfrm>
          <a:off x="0" y="0"/>
          <a:ext cx="0" cy="0"/>
          <a:chOff x="0" y="0"/>
          <a:chExt cx="0" cy="0"/>
        </a:xfrm>
      </p:grpSpPr>
      <p:sp>
        <p:nvSpPr>
          <p:cNvPr id="572" name="Google Shape;572;p50"/>
          <p:cNvSpPr/>
          <p:nvPr/>
        </p:nvSpPr>
        <p:spPr>
          <a:xfrm rot="-9940055">
            <a:off x="6313853" y="-2245551"/>
            <a:ext cx="4772748" cy="4241345"/>
          </a:xfrm>
          <a:custGeom>
            <a:rect b="b" l="l" r="r" t="t"/>
            <a:pathLst>
              <a:path extrusionOk="0" h="28248" w="31788">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7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50"/>
          <p:cNvSpPr/>
          <p:nvPr/>
        </p:nvSpPr>
        <p:spPr>
          <a:xfrm flipH="1" rot="10800000">
            <a:off x="-4512131" y="0"/>
            <a:ext cx="5766771" cy="3682967"/>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dk2">
              <a:alpha val="1285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50"/>
          <p:cNvSpPr/>
          <p:nvPr/>
        </p:nvSpPr>
        <p:spPr>
          <a:xfrm rot="405705">
            <a:off x="6781192" y="537430"/>
            <a:ext cx="7309974" cy="6849668"/>
          </a:xfrm>
          <a:custGeom>
            <a:rect b="b" l="l" r="r" t="t"/>
            <a:pathLst>
              <a:path extrusionOk="0" h="87424" w="93299">
                <a:moveTo>
                  <a:pt x="34162" y="1"/>
                </a:moveTo>
                <a:cubicBezTo>
                  <a:pt x="24245" y="1"/>
                  <a:pt x="25039" y="12520"/>
                  <a:pt x="13717" y="17147"/>
                </a:cubicBezTo>
                <a:cubicBezTo>
                  <a:pt x="1" y="22753"/>
                  <a:pt x="25599" y="33483"/>
                  <a:pt x="18923" y="50349"/>
                </a:cubicBezTo>
                <a:cubicBezTo>
                  <a:pt x="13077" y="65115"/>
                  <a:pt x="23069" y="87424"/>
                  <a:pt x="32143" y="87424"/>
                </a:cubicBezTo>
                <a:cubicBezTo>
                  <a:pt x="33432" y="87424"/>
                  <a:pt x="34703" y="86974"/>
                  <a:pt x="35906" y="85988"/>
                </a:cubicBezTo>
                <a:cubicBezTo>
                  <a:pt x="38841" y="83585"/>
                  <a:pt x="41192" y="82952"/>
                  <a:pt x="43240" y="82952"/>
                </a:cubicBezTo>
                <a:cubicBezTo>
                  <a:pt x="45526" y="82952"/>
                  <a:pt x="47435" y="83741"/>
                  <a:pt x="49356" y="83741"/>
                </a:cubicBezTo>
                <a:cubicBezTo>
                  <a:pt x="51391" y="83741"/>
                  <a:pt x="53441" y="82856"/>
                  <a:pt x="55968" y="79208"/>
                </a:cubicBezTo>
                <a:cubicBezTo>
                  <a:pt x="79663" y="45004"/>
                  <a:pt x="87416" y="44135"/>
                  <a:pt x="87416" y="44135"/>
                </a:cubicBezTo>
                <a:cubicBezTo>
                  <a:pt x="93298" y="21497"/>
                  <a:pt x="60858" y="9397"/>
                  <a:pt x="42111" y="1875"/>
                </a:cubicBezTo>
                <a:cubicBezTo>
                  <a:pt x="38838" y="561"/>
                  <a:pt x="36260" y="1"/>
                  <a:pt x="34162" y="1"/>
                </a:cubicBezTo>
                <a:close/>
              </a:path>
            </a:pathLst>
          </a:custGeom>
          <a:solidFill>
            <a:schemeClr val="accent3">
              <a:alpha val="335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50"/>
          <p:cNvSpPr/>
          <p:nvPr/>
        </p:nvSpPr>
        <p:spPr>
          <a:xfrm rot="10221505">
            <a:off x="2162666" y="4072255"/>
            <a:ext cx="7826058" cy="2877843"/>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50"/>
          <p:cNvSpPr/>
          <p:nvPr/>
        </p:nvSpPr>
        <p:spPr>
          <a:xfrm rot="1275851">
            <a:off x="-7113372" y="1815710"/>
            <a:ext cx="9471569" cy="6049047"/>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50"/>
          <p:cNvSpPr/>
          <p:nvPr/>
        </p:nvSpPr>
        <p:spPr>
          <a:xfrm flipH="1" rot="-1244159">
            <a:off x="-7039848" y="-79298"/>
            <a:ext cx="8200942" cy="3015697"/>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50"/>
          <p:cNvSpPr txBox="1"/>
          <p:nvPr>
            <p:ph type="title"/>
          </p:nvPr>
        </p:nvSpPr>
        <p:spPr>
          <a:xfrm>
            <a:off x="2014775" y="1710525"/>
            <a:ext cx="5114100" cy="487500"/>
          </a:xfrm>
          <a:prstGeom prst="rect">
            <a:avLst/>
          </a:prstGeom>
        </p:spPr>
        <p:txBody>
          <a:bodyPr anchorCtr="0" anchor="b" bIns="91425" lIns="91425" spcFirstLastPara="1" rIns="91425" wrap="square" tIns="91425">
            <a:noAutofit/>
          </a:bodyPr>
          <a:lstStyle>
            <a:lvl1pPr lvl="0" rtl="0">
              <a:spcBef>
                <a:spcPts val="0"/>
              </a:spcBef>
              <a:spcAft>
                <a:spcPts val="0"/>
              </a:spcAft>
              <a:buSzPts val="2500"/>
              <a:buNone/>
              <a:defRPr sz="2000">
                <a:latin typeface="Kulim Park"/>
                <a:ea typeface="Kulim Park"/>
                <a:cs typeface="Kulim Park"/>
                <a:sym typeface="Kulim Park"/>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579" name="Google Shape;579;p50"/>
          <p:cNvSpPr txBox="1"/>
          <p:nvPr>
            <p:ph idx="1" type="subTitle"/>
          </p:nvPr>
        </p:nvSpPr>
        <p:spPr>
          <a:xfrm>
            <a:off x="2014925" y="2255348"/>
            <a:ext cx="5114100" cy="69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atin typeface="Manrope"/>
                <a:ea typeface="Manrope"/>
                <a:cs typeface="Manrope"/>
                <a:sym typeface="Manrop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580" name="Google Shape;580;p50"/>
          <p:cNvSpPr txBox="1"/>
          <p:nvPr>
            <p:ph idx="2" type="title"/>
          </p:nvPr>
        </p:nvSpPr>
        <p:spPr>
          <a:xfrm>
            <a:off x="2014780" y="3258850"/>
            <a:ext cx="5113800" cy="487500"/>
          </a:xfrm>
          <a:prstGeom prst="rect">
            <a:avLst/>
          </a:prstGeom>
        </p:spPr>
        <p:txBody>
          <a:bodyPr anchorCtr="0" anchor="b" bIns="91425" lIns="91425" spcFirstLastPara="1" rIns="91425" wrap="square" tIns="91425">
            <a:noAutofit/>
          </a:bodyPr>
          <a:lstStyle>
            <a:lvl1pPr lvl="0" rtl="0">
              <a:spcBef>
                <a:spcPts val="0"/>
              </a:spcBef>
              <a:spcAft>
                <a:spcPts val="0"/>
              </a:spcAft>
              <a:buSzPts val="2500"/>
              <a:buNone/>
              <a:defRPr sz="2000">
                <a:latin typeface="Kulim Park"/>
                <a:ea typeface="Kulim Park"/>
                <a:cs typeface="Kulim Park"/>
                <a:sym typeface="Kulim Park"/>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581" name="Google Shape;581;p50"/>
          <p:cNvSpPr txBox="1"/>
          <p:nvPr>
            <p:ph idx="3" type="subTitle"/>
          </p:nvPr>
        </p:nvSpPr>
        <p:spPr>
          <a:xfrm>
            <a:off x="2015075" y="3803672"/>
            <a:ext cx="5113800" cy="69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atin typeface="Manrope"/>
                <a:ea typeface="Manrope"/>
                <a:cs typeface="Manrope"/>
                <a:sym typeface="Manrop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582" name="Google Shape;582;p50"/>
          <p:cNvSpPr txBox="1"/>
          <p:nvPr>
            <p:ph idx="4" type="title"/>
          </p:nvPr>
        </p:nvSpPr>
        <p:spPr>
          <a:xfrm>
            <a:off x="719925" y="437700"/>
            <a:ext cx="7704000" cy="6579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2800"/>
              <a:buNone/>
              <a:defRPr sz="3000">
                <a:latin typeface="Kulim Park"/>
                <a:ea typeface="Kulim Park"/>
                <a:cs typeface="Kulim Park"/>
                <a:sym typeface="Kulim Par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583" name="Google Shape;583;p5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53" name="Shape 53"/>
        <p:cNvGrpSpPr/>
        <p:nvPr/>
      </p:nvGrpSpPr>
      <p:grpSpPr>
        <a:xfrm>
          <a:off x="0" y="0"/>
          <a:ext cx="0" cy="0"/>
          <a:chOff x="0" y="0"/>
          <a:chExt cx="0" cy="0"/>
        </a:xfrm>
      </p:grpSpPr>
      <p:sp>
        <p:nvSpPr>
          <p:cNvPr id="54" name="Google Shape;54;p6"/>
          <p:cNvSpPr/>
          <p:nvPr/>
        </p:nvSpPr>
        <p:spPr>
          <a:xfrm flipH="1" rot="3394465">
            <a:off x="5041484" y="2286018"/>
            <a:ext cx="8703343" cy="5558223"/>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27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 name="Google Shape;55;p6"/>
          <p:cNvSpPr/>
          <p:nvPr/>
        </p:nvSpPr>
        <p:spPr>
          <a:xfrm rot="-10285603">
            <a:off x="7150321" y="-2266383"/>
            <a:ext cx="7471761" cy="4771864"/>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3">
              <a:alpha val="2509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 name="Google Shape;56;p6"/>
          <p:cNvSpPr/>
          <p:nvPr/>
        </p:nvSpPr>
        <p:spPr>
          <a:xfrm flipH="1" rot="955394">
            <a:off x="1460861" y="-2197712"/>
            <a:ext cx="7826028" cy="2877832"/>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 name="Google Shape;57;p6"/>
          <p:cNvSpPr txBox="1"/>
          <p:nvPr>
            <p:ph idx="1" type="body"/>
          </p:nvPr>
        </p:nvSpPr>
        <p:spPr>
          <a:xfrm>
            <a:off x="4572000" y="1369325"/>
            <a:ext cx="3850500" cy="3332700"/>
          </a:xfrm>
          <a:prstGeom prst="rect">
            <a:avLst/>
          </a:prstGeom>
          <a:noFill/>
          <a:ln>
            <a:noFill/>
          </a:ln>
        </p:spPr>
        <p:txBody>
          <a:bodyPr anchorCtr="0" anchor="ctr" bIns="91425" lIns="91425" spcFirstLastPara="1" rIns="91425" wrap="square" tIns="91425">
            <a:noAutofit/>
          </a:bodyPr>
          <a:lstStyle>
            <a:lvl1pPr indent="-330200" lvl="0" marL="457200" algn="l">
              <a:lnSpc>
                <a:spcPct val="100000"/>
              </a:lnSpc>
              <a:spcBef>
                <a:spcPts val="0"/>
              </a:spcBef>
              <a:spcAft>
                <a:spcPts val="0"/>
              </a:spcAft>
              <a:buSzPts val="1600"/>
              <a:buFont typeface="Nunito Light"/>
              <a:buChar char="●"/>
              <a:defRPr sz="1400"/>
            </a:lvl1pPr>
            <a:lvl2pPr indent="-330200" lvl="1" marL="914400" algn="l">
              <a:lnSpc>
                <a:spcPct val="100000"/>
              </a:lnSpc>
              <a:spcBef>
                <a:spcPts val="0"/>
              </a:spcBef>
              <a:spcAft>
                <a:spcPts val="0"/>
              </a:spcAft>
              <a:buSzPts val="1600"/>
              <a:buFont typeface="Nunito Light"/>
              <a:buChar char="○"/>
              <a:defRPr/>
            </a:lvl2pPr>
            <a:lvl3pPr indent="-323850" lvl="2" marL="1371600" algn="l">
              <a:lnSpc>
                <a:spcPct val="100000"/>
              </a:lnSpc>
              <a:spcBef>
                <a:spcPts val="1600"/>
              </a:spcBef>
              <a:spcAft>
                <a:spcPts val="0"/>
              </a:spcAft>
              <a:buSzPts val="1500"/>
              <a:buFont typeface="Nunito Light"/>
              <a:buChar char="■"/>
              <a:defRPr/>
            </a:lvl3pPr>
            <a:lvl4pPr indent="-323850" lvl="3" marL="1828800" algn="l">
              <a:lnSpc>
                <a:spcPct val="100000"/>
              </a:lnSpc>
              <a:spcBef>
                <a:spcPts val="1600"/>
              </a:spcBef>
              <a:spcAft>
                <a:spcPts val="0"/>
              </a:spcAft>
              <a:buSzPts val="1500"/>
              <a:buFont typeface="Nunito Light"/>
              <a:buChar char="●"/>
              <a:defRPr/>
            </a:lvl4pPr>
            <a:lvl5pPr indent="-330200" lvl="4" marL="2286000" algn="l">
              <a:lnSpc>
                <a:spcPct val="100000"/>
              </a:lnSpc>
              <a:spcBef>
                <a:spcPts val="1600"/>
              </a:spcBef>
              <a:spcAft>
                <a:spcPts val="0"/>
              </a:spcAft>
              <a:buSzPts val="1600"/>
              <a:buFont typeface="Nunito Light"/>
              <a:buChar char="○"/>
              <a:defRPr/>
            </a:lvl5pPr>
            <a:lvl6pPr indent="-330200" lvl="5" marL="2743200" algn="l">
              <a:lnSpc>
                <a:spcPct val="100000"/>
              </a:lnSpc>
              <a:spcBef>
                <a:spcPts val="1600"/>
              </a:spcBef>
              <a:spcAft>
                <a:spcPts val="0"/>
              </a:spcAft>
              <a:buSzPts val="1600"/>
              <a:buFont typeface="Nunito Light"/>
              <a:buChar char="■"/>
              <a:defRPr/>
            </a:lvl6pPr>
            <a:lvl7pPr indent="-311150" lvl="6" marL="3200400" algn="l">
              <a:lnSpc>
                <a:spcPct val="100000"/>
              </a:lnSpc>
              <a:spcBef>
                <a:spcPts val="1600"/>
              </a:spcBef>
              <a:spcAft>
                <a:spcPts val="0"/>
              </a:spcAft>
              <a:buSzPts val="1300"/>
              <a:buFont typeface="Nunito Light"/>
              <a:buChar char="●"/>
              <a:defRPr/>
            </a:lvl7pPr>
            <a:lvl8pPr indent="-311150" lvl="7" marL="3657600" algn="l">
              <a:lnSpc>
                <a:spcPct val="100000"/>
              </a:lnSpc>
              <a:spcBef>
                <a:spcPts val="1600"/>
              </a:spcBef>
              <a:spcAft>
                <a:spcPts val="0"/>
              </a:spcAft>
              <a:buSzPts val="1300"/>
              <a:buFont typeface="Nunito Light"/>
              <a:buChar char="○"/>
              <a:defRPr/>
            </a:lvl8pPr>
            <a:lvl9pPr indent="-330200" lvl="8" marL="4114800" algn="l">
              <a:lnSpc>
                <a:spcPct val="100000"/>
              </a:lnSpc>
              <a:spcBef>
                <a:spcPts val="1600"/>
              </a:spcBef>
              <a:spcAft>
                <a:spcPts val="1600"/>
              </a:spcAft>
              <a:buSzPts val="1600"/>
              <a:buFont typeface="Nunito Light"/>
              <a:buChar char="■"/>
              <a:defRPr/>
            </a:lvl9pPr>
          </a:lstStyle>
          <a:p/>
        </p:txBody>
      </p:sp>
      <p:sp>
        <p:nvSpPr>
          <p:cNvPr id="58" name="Google Shape;58;p6"/>
          <p:cNvSpPr txBox="1"/>
          <p:nvPr>
            <p:ph type="title"/>
          </p:nvPr>
        </p:nvSpPr>
        <p:spPr>
          <a:xfrm>
            <a:off x="719925" y="437700"/>
            <a:ext cx="7704000" cy="657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sz="3000">
                <a:latin typeface="Kulim Park"/>
                <a:ea typeface="Kulim Park"/>
                <a:cs typeface="Kulim Park"/>
                <a:sym typeface="Kulim Park"/>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59" name="Google Shape;59;p6"/>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1 1">
  <p:cSld name="CUSTOM_7_1_1">
    <p:spTree>
      <p:nvGrpSpPr>
        <p:cNvPr id="584" name="Shape 584"/>
        <p:cNvGrpSpPr/>
        <p:nvPr/>
      </p:nvGrpSpPr>
      <p:grpSpPr>
        <a:xfrm>
          <a:off x="0" y="0"/>
          <a:ext cx="0" cy="0"/>
          <a:chOff x="0" y="0"/>
          <a:chExt cx="0" cy="0"/>
        </a:xfrm>
      </p:grpSpPr>
      <p:sp>
        <p:nvSpPr>
          <p:cNvPr id="585" name="Google Shape;585;p51"/>
          <p:cNvSpPr/>
          <p:nvPr/>
        </p:nvSpPr>
        <p:spPr>
          <a:xfrm flipH="1" rot="9339447">
            <a:off x="-5157706" y="2195120"/>
            <a:ext cx="7471555" cy="4771732"/>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51"/>
          <p:cNvSpPr/>
          <p:nvPr/>
        </p:nvSpPr>
        <p:spPr>
          <a:xfrm rot="-10285603">
            <a:off x="7150321" y="-2266383"/>
            <a:ext cx="7471761" cy="4771864"/>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51"/>
          <p:cNvSpPr/>
          <p:nvPr/>
        </p:nvSpPr>
        <p:spPr>
          <a:xfrm rot="649785">
            <a:off x="6848027" y="-244025"/>
            <a:ext cx="4558897" cy="1365861"/>
          </a:xfrm>
          <a:custGeom>
            <a:rect b="b" l="l" r="r" t="t"/>
            <a:pathLst>
              <a:path extrusionOk="0" h="14730" w="49165">
                <a:moveTo>
                  <a:pt x="10042" y="1"/>
                </a:moveTo>
                <a:cubicBezTo>
                  <a:pt x="7738" y="1"/>
                  <a:pt x="5495" y="326"/>
                  <a:pt x="4009" y="1712"/>
                </a:cubicBezTo>
                <a:cubicBezTo>
                  <a:pt x="1833" y="3743"/>
                  <a:pt x="1312" y="7198"/>
                  <a:pt x="759" y="9976"/>
                </a:cubicBezTo>
                <a:cubicBezTo>
                  <a:pt x="1" y="13802"/>
                  <a:pt x="5815" y="14642"/>
                  <a:pt x="11014" y="14723"/>
                </a:cubicBezTo>
                <a:cubicBezTo>
                  <a:pt x="11312" y="14728"/>
                  <a:pt x="11609" y="14730"/>
                  <a:pt x="11901" y="14730"/>
                </a:cubicBezTo>
                <a:cubicBezTo>
                  <a:pt x="14717" y="14730"/>
                  <a:pt x="17219" y="14537"/>
                  <a:pt x="18198" y="14531"/>
                </a:cubicBezTo>
                <a:cubicBezTo>
                  <a:pt x="20643" y="14515"/>
                  <a:pt x="23088" y="14508"/>
                  <a:pt x="25533" y="14508"/>
                </a:cubicBezTo>
                <a:cubicBezTo>
                  <a:pt x="31860" y="14508"/>
                  <a:pt x="38186" y="14553"/>
                  <a:pt x="44512" y="14593"/>
                </a:cubicBezTo>
                <a:cubicBezTo>
                  <a:pt x="44551" y="14593"/>
                  <a:pt x="44589" y="14594"/>
                  <a:pt x="44628" y="14594"/>
                </a:cubicBezTo>
                <a:cubicBezTo>
                  <a:pt x="45065" y="14594"/>
                  <a:pt x="45520" y="14568"/>
                  <a:pt x="45879" y="14323"/>
                </a:cubicBezTo>
                <a:cubicBezTo>
                  <a:pt x="46214" y="14095"/>
                  <a:pt x="46403" y="13708"/>
                  <a:pt x="46569" y="13337"/>
                </a:cubicBezTo>
                <a:cubicBezTo>
                  <a:pt x="47681" y="10865"/>
                  <a:pt x="49165" y="7692"/>
                  <a:pt x="48504" y="4911"/>
                </a:cubicBezTo>
                <a:cubicBezTo>
                  <a:pt x="47559" y="915"/>
                  <a:pt x="42091" y="691"/>
                  <a:pt x="37832" y="691"/>
                </a:cubicBezTo>
                <a:cubicBezTo>
                  <a:pt x="37295" y="691"/>
                  <a:pt x="36777" y="694"/>
                  <a:pt x="36289" y="694"/>
                </a:cubicBezTo>
                <a:cubicBezTo>
                  <a:pt x="35639" y="694"/>
                  <a:pt x="35044" y="688"/>
                  <a:pt x="34531" y="658"/>
                </a:cubicBezTo>
                <a:cubicBezTo>
                  <a:pt x="29340" y="361"/>
                  <a:pt x="24149" y="242"/>
                  <a:pt x="18952" y="242"/>
                </a:cubicBezTo>
                <a:cubicBezTo>
                  <a:pt x="17950" y="242"/>
                  <a:pt x="16949" y="246"/>
                  <a:pt x="15946" y="255"/>
                </a:cubicBezTo>
                <a:cubicBezTo>
                  <a:pt x="15904" y="255"/>
                  <a:pt x="15862" y="255"/>
                  <a:pt x="15819" y="255"/>
                </a:cubicBezTo>
                <a:cubicBezTo>
                  <a:pt x="14168" y="255"/>
                  <a:pt x="12081" y="1"/>
                  <a:pt x="10042" y="1"/>
                </a:cubicBezTo>
                <a:close/>
              </a:path>
            </a:pathLst>
          </a:custGeom>
          <a:solidFill>
            <a:srgbClr val="AC9078">
              <a:alpha val="12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51"/>
          <p:cNvSpPr/>
          <p:nvPr/>
        </p:nvSpPr>
        <p:spPr>
          <a:xfrm rot="813319">
            <a:off x="-4299402" y="-4717523"/>
            <a:ext cx="6402109" cy="5689153"/>
          </a:xfrm>
          <a:custGeom>
            <a:rect b="b" l="l" r="r" t="t"/>
            <a:pathLst>
              <a:path extrusionOk="0" h="28248" w="31788">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7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51"/>
          <p:cNvSpPr/>
          <p:nvPr/>
        </p:nvSpPr>
        <p:spPr>
          <a:xfrm rot="9089871">
            <a:off x="7049951" y="1893780"/>
            <a:ext cx="7826200" cy="2877895"/>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51"/>
          <p:cNvSpPr/>
          <p:nvPr/>
        </p:nvSpPr>
        <p:spPr>
          <a:xfrm rot="-576017">
            <a:off x="-4825529" y="-672274"/>
            <a:ext cx="7826074" cy="2877848"/>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51"/>
          <p:cNvSpPr txBox="1"/>
          <p:nvPr>
            <p:ph type="title"/>
          </p:nvPr>
        </p:nvSpPr>
        <p:spPr>
          <a:xfrm>
            <a:off x="721076" y="1932225"/>
            <a:ext cx="2227200" cy="487500"/>
          </a:xfrm>
          <a:prstGeom prst="rect">
            <a:avLst/>
          </a:prstGeom>
        </p:spPr>
        <p:txBody>
          <a:bodyPr anchorCtr="0" anchor="b" bIns="91425" lIns="91425" spcFirstLastPara="1" rIns="91425" wrap="square" tIns="91425">
            <a:noAutofit/>
          </a:bodyPr>
          <a:lstStyle>
            <a:lvl1pPr lvl="0" rtl="0">
              <a:spcBef>
                <a:spcPts val="0"/>
              </a:spcBef>
              <a:spcAft>
                <a:spcPts val="0"/>
              </a:spcAft>
              <a:buSzPts val="2500"/>
              <a:buNone/>
              <a:defRPr sz="2000">
                <a:latin typeface="Kulim Park"/>
                <a:ea typeface="Kulim Park"/>
                <a:cs typeface="Kulim Park"/>
                <a:sym typeface="Kulim Park"/>
              </a:defRPr>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p:txBody>
      </p:sp>
      <p:sp>
        <p:nvSpPr>
          <p:cNvPr id="592" name="Google Shape;592;p51"/>
          <p:cNvSpPr txBox="1"/>
          <p:nvPr>
            <p:ph idx="1" type="subTitle"/>
          </p:nvPr>
        </p:nvSpPr>
        <p:spPr>
          <a:xfrm>
            <a:off x="721125" y="2287900"/>
            <a:ext cx="2227200" cy="661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atin typeface="Manrope"/>
                <a:ea typeface="Manrope"/>
                <a:cs typeface="Manrope"/>
                <a:sym typeface="Manrop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p:txBody>
      </p:sp>
      <p:sp>
        <p:nvSpPr>
          <p:cNvPr id="593" name="Google Shape;593;p51"/>
          <p:cNvSpPr txBox="1"/>
          <p:nvPr>
            <p:ph idx="2" type="title"/>
          </p:nvPr>
        </p:nvSpPr>
        <p:spPr>
          <a:xfrm>
            <a:off x="721076" y="3841025"/>
            <a:ext cx="2227200" cy="487500"/>
          </a:xfrm>
          <a:prstGeom prst="rect">
            <a:avLst/>
          </a:prstGeom>
        </p:spPr>
        <p:txBody>
          <a:bodyPr anchorCtr="0" anchor="b" bIns="91425" lIns="91425" spcFirstLastPara="1" rIns="91425" wrap="square" tIns="91425">
            <a:noAutofit/>
          </a:bodyPr>
          <a:lstStyle>
            <a:lvl1pPr lvl="0" rtl="0">
              <a:spcBef>
                <a:spcPts val="0"/>
              </a:spcBef>
              <a:spcAft>
                <a:spcPts val="0"/>
              </a:spcAft>
              <a:buSzPts val="2500"/>
              <a:buNone/>
              <a:defRPr sz="2000">
                <a:latin typeface="Kulim Park"/>
                <a:ea typeface="Kulim Park"/>
                <a:cs typeface="Kulim Park"/>
                <a:sym typeface="Kulim Park"/>
              </a:defRPr>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p:txBody>
      </p:sp>
      <p:sp>
        <p:nvSpPr>
          <p:cNvPr id="594" name="Google Shape;594;p51"/>
          <p:cNvSpPr txBox="1"/>
          <p:nvPr>
            <p:ph idx="3" type="subTitle"/>
          </p:nvPr>
        </p:nvSpPr>
        <p:spPr>
          <a:xfrm>
            <a:off x="721100" y="4196700"/>
            <a:ext cx="2227200" cy="661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atin typeface="Manrope"/>
                <a:ea typeface="Manrope"/>
                <a:cs typeface="Manrope"/>
                <a:sym typeface="Manrop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p:txBody>
      </p:sp>
      <p:sp>
        <p:nvSpPr>
          <p:cNvPr id="595" name="Google Shape;595;p51"/>
          <p:cNvSpPr txBox="1"/>
          <p:nvPr>
            <p:ph idx="4" type="title"/>
          </p:nvPr>
        </p:nvSpPr>
        <p:spPr>
          <a:xfrm>
            <a:off x="3458376" y="1932225"/>
            <a:ext cx="2227200" cy="487500"/>
          </a:xfrm>
          <a:prstGeom prst="rect">
            <a:avLst/>
          </a:prstGeom>
        </p:spPr>
        <p:txBody>
          <a:bodyPr anchorCtr="0" anchor="b" bIns="91425" lIns="91425" spcFirstLastPara="1" rIns="91425" wrap="square" tIns="91425">
            <a:noAutofit/>
          </a:bodyPr>
          <a:lstStyle>
            <a:lvl1pPr lvl="0" rtl="0">
              <a:spcBef>
                <a:spcPts val="0"/>
              </a:spcBef>
              <a:spcAft>
                <a:spcPts val="0"/>
              </a:spcAft>
              <a:buSzPts val="2500"/>
              <a:buNone/>
              <a:defRPr sz="2000">
                <a:latin typeface="Kulim Park"/>
                <a:ea typeface="Kulim Park"/>
                <a:cs typeface="Kulim Park"/>
                <a:sym typeface="Kulim Park"/>
              </a:defRPr>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p:txBody>
      </p:sp>
      <p:sp>
        <p:nvSpPr>
          <p:cNvPr id="596" name="Google Shape;596;p51"/>
          <p:cNvSpPr txBox="1"/>
          <p:nvPr>
            <p:ph idx="5" type="subTitle"/>
          </p:nvPr>
        </p:nvSpPr>
        <p:spPr>
          <a:xfrm>
            <a:off x="3458425" y="2287900"/>
            <a:ext cx="2227200" cy="661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atin typeface="Manrope"/>
                <a:ea typeface="Manrope"/>
                <a:cs typeface="Manrope"/>
                <a:sym typeface="Manrop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p:txBody>
      </p:sp>
      <p:sp>
        <p:nvSpPr>
          <p:cNvPr id="597" name="Google Shape;597;p51"/>
          <p:cNvSpPr txBox="1"/>
          <p:nvPr>
            <p:ph idx="6" type="title"/>
          </p:nvPr>
        </p:nvSpPr>
        <p:spPr>
          <a:xfrm>
            <a:off x="3458376" y="3841025"/>
            <a:ext cx="2227200" cy="487500"/>
          </a:xfrm>
          <a:prstGeom prst="rect">
            <a:avLst/>
          </a:prstGeom>
        </p:spPr>
        <p:txBody>
          <a:bodyPr anchorCtr="0" anchor="b" bIns="91425" lIns="91425" spcFirstLastPara="1" rIns="91425" wrap="square" tIns="91425">
            <a:noAutofit/>
          </a:bodyPr>
          <a:lstStyle>
            <a:lvl1pPr lvl="0" rtl="0">
              <a:spcBef>
                <a:spcPts val="0"/>
              </a:spcBef>
              <a:spcAft>
                <a:spcPts val="0"/>
              </a:spcAft>
              <a:buSzPts val="2500"/>
              <a:buNone/>
              <a:defRPr sz="2000">
                <a:latin typeface="Kulim Park"/>
                <a:ea typeface="Kulim Park"/>
                <a:cs typeface="Kulim Park"/>
                <a:sym typeface="Kulim Park"/>
              </a:defRPr>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p:txBody>
      </p:sp>
      <p:sp>
        <p:nvSpPr>
          <p:cNvPr id="598" name="Google Shape;598;p51"/>
          <p:cNvSpPr txBox="1"/>
          <p:nvPr>
            <p:ph idx="7" type="subTitle"/>
          </p:nvPr>
        </p:nvSpPr>
        <p:spPr>
          <a:xfrm>
            <a:off x="3458400" y="4196700"/>
            <a:ext cx="2227200" cy="661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atin typeface="Manrope"/>
                <a:ea typeface="Manrope"/>
                <a:cs typeface="Manrope"/>
                <a:sym typeface="Manrop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p:txBody>
      </p:sp>
      <p:sp>
        <p:nvSpPr>
          <p:cNvPr id="599" name="Google Shape;599;p51"/>
          <p:cNvSpPr txBox="1"/>
          <p:nvPr>
            <p:ph idx="8" type="title"/>
          </p:nvPr>
        </p:nvSpPr>
        <p:spPr>
          <a:xfrm>
            <a:off x="6195726" y="1932225"/>
            <a:ext cx="2227200" cy="487500"/>
          </a:xfrm>
          <a:prstGeom prst="rect">
            <a:avLst/>
          </a:prstGeom>
        </p:spPr>
        <p:txBody>
          <a:bodyPr anchorCtr="0" anchor="b" bIns="91425" lIns="91425" spcFirstLastPara="1" rIns="91425" wrap="square" tIns="91425">
            <a:noAutofit/>
          </a:bodyPr>
          <a:lstStyle>
            <a:lvl1pPr lvl="0" rtl="0">
              <a:spcBef>
                <a:spcPts val="0"/>
              </a:spcBef>
              <a:spcAft>
                <a:spcPts val="0"/>
              </a:spcAft>
              <a:buSzPts val="2500"/>
              <a:buNone/>
              <a:defRPr sz="2000">
                <a:latin typeface="Kulim Park"/>
                <a:ea typeface="Kulim Park"/>
                <a:cs typeface="Kulim Park"/>
                <a:sym typeface="Kulim Park"/>
              </a:defRPr>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p:txBody>
      </p:sp>
      <p:sp>
        <p:nvSpPr>
          <p:cNvPr id="600" name="Google Shape;600;p51"/>
          <p:cNvSpPr txBox="1"/>
          <p:nvPr>
            <p:ph idx="9" type="subTitle"/>
          </p:nvPr>
        </p:nvSpPr>
        <p:spPr>
          <a:xfrm>
            <a:off x="6195775" y="2287900"/>
            <a:ext cx="2227200" cy="661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atin typeface="Manrope"/>
                <a:ea typeface="Manrope"/>
                <a:cs typeface="Manrope"/>
                <a:sym typeface="Manrop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p:txBody>
      </p:sp>
      <p:sp>
        <p:nvSpPr>
          <p:cNvPr id="601" name="Google Shape;601;p51"/>
          <p:cNvSpPr txBox="1"/>
          <p:nvPr>
            <p:ph idx="13" type="title"/>
          </p:nvPr>
        </p:nvSpPr>
        <p:spPr>
          <a:xfrm>
            <a:off x="6195726" y="3841025"/>
            <a:ext cx="2227200" cy="487500"/>
          </a:xfrm>
          <a:prstGeom prst="rect">
            <a:avLst/>
          </a:prstGeom>
        </p:spPr>
        <p:txBody>
          <a:bodyPr anchorCtr="0" anchor="b" bIns="91425" lIns="91425" spcFirstLastPara="1" rIns="91425" wrap="square" tIns="91425">
            <a:noAutofit/>
          </a:bodyPr>
          <a:lstStyle>
            <a:lvl1pPr lvl="0" rtl="0">
              <a:spcBef>
                <a:spcPts val="0"/>
              </a:spcBef>
              <a:spcAft>
                <a:spcPts val="0"/>
              </a:spcAft>
              <a:buSzPts val="2500"/>
              <a:buNone/>
              <a:defRPr sz="2000">
                <a:latin typeface="Kulim Park"/>
                <a:ea typeface="Kulim Park"/>
                <a:cs typeface="Kulim Park"/>
                <a:sym typeface="Kulim Park"/>
              </a:defRPr>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p:txBody>
      </p:sp>
      <p:sp>
        <p:nvSpPr>
          <p:cNvPr id="602" name="Google Shape;602;p51"/>
          <p:cNvSpPr txBox="1"/>
          <p:nvPr>
            <p:ph idx="14" type="subTitle"/>
          </p:nvPr>
        </p:nvSpPr>
        <p:spPr>
          <a:xfrm>
            <a:off x="6195750" y="4196700"/>
            <a:ext cx="2227200" cy="661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atin typeface="Manrope"/>
                <a:ea typeface="Manrope"/>
                <a:cs typeface="Manrope"/>
                <a:sym typeface="Manrop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p:txBody>
      </p:sp>
      <p:sp>
        <p:nvSpPr>
          <p:cNvPr id="603" name="Google Shape;603;p51"/>
          <p:cNvSpPr txBox="1"/>
          <p:nvPr>
            <p:ph idx="15" type="title"/>
          </p:nvPr>
        </p:nvSpPr>
        <p:spPr>
          <a:xfrm flipH="1">
            <a:off x="719925" y="437700"/>
            <a:ext cx="7704000" cy="6579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2800"/>
              <a:buNone/>
              <a:defRPr sz="3000">
                <a:latin typeface="Kulim Park"/>
                <a:ea typeface="Kulim Park"/>
                <a:cs typeface="Kulim Park"/>
                <a:sym typeface="Kulim Par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604" name="Google Shape;604;p5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1">
  <p:cSld name="CUSTOM_7_1">
    <p:spTree>
      <p:nvGrpSpPr>
        <p:cNvPr id="60" name="Shape 60"/>
        <p:cNvGrpSpPr/>
        <p:nvPr/>
      </p:nvGrpSpPr>
      <p:grpSpPr>
        <a:xfrm>
          <a:off x="0" y="0"/>
          <a:ext cx="0" cy="0"/>
          <a:chOff x="0" y="0"/>
          <a:chExt cx="0" cy="0"/>
        </a:xfrm>
      </p:grpSpPr>
      <p:sp>
        <p:nvSpPr>
          <p:cNvPr id="61" name="Google Shape;61;p7"/>
          <p:cNvSpPr/>
          <p:nvPr/>
        </p:nvSpPr>
        <p:spPr>
          <a:xfrm flipH="1" rot="9339447">
            <a:off x="-5157706" y="2195120"/>
            <a:ext cx="7471555" cy="4771732"/>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27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 name="Google Shape;62;p7"/>
          <p:cNvSpPr/>
          <p:nvPr/>
        </p:nvSpPr>
        <p:spPr>
          <a:xfrm rot="-10285603">
            <a:off x="7150321" y="-2266383"/>
            <a:ext cx="7471761" cy="4771864"/>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27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 name="Google Shape;63;p7"/>
          <p:cNvSpPr/>
          <p:nvPr/>
        </p:nvSpPr>
        <p:spPr>
          <a:xfrm rot="649785">
            <a:off x="6848027" y="-244025"/>
            <a:ext cx="4558897" cy="1365861"/>
          </a:xfrm>
          <a:custGeom>
            <a:rect b="b" l="l" r="r" t="t"/>
            <a:pathLst>
              <a:path extrusionOk="0" h="14730" w="49165">
                <a:moveTo>
                  <a:pt x="10042" y="1"/>
                </a:moveTo>
                <a:cubicBezTo>
                  <a:pt x="7738" y="1"/>
                  <a:pt x="5495" y="326"/>
                  <a:pt x="4009" y="1712"/>
                </a:cubicBezTo>
                <a:cubicBezTo>
                  <a:pt x="1833" y="3743"/>
                  <a:pt x="1312" y="7198"/>
                  <a:pt x="759" y="9976"/>
                </a:cubicBezTo>
                <a:cubicBezTo>
                  <a:pt x="1" y="13802"/>
                  <a:pt x="5815" y="14642"/>
                  <a:pt x="11014" y="14723"/>
                </a:cubicBezTo>
                <a:cubicBezTo>
                  <a:pt x="11312" y="14728"/>
                  <a:pt x="11609" y="14730"/>
                  <a:pt x="11901" y="14730"/>
                </a:cubicBezTo>
                <a:cubicBezTo>
                  <a:pt x="14717" y="14730"/>
                  <a:pt x="17219" y="14537"/>
                  <a:pt x="18198" y="14531"/>
                </a:cubicBezTo>
                <a:cubicBezTo>
                  <a:pt x="20643" y="14515"/>
                  <a:pt x="23088" y="14508"/>
                  <a:pt x="25533" y="14508"/>
                </a:cubicBezTo>
                <a:cubicBezTo>
                  <a:pt x="31860" y="14508"/>
                  <a:pt x="38186" y="14553"/>
                  <a:pt x="44512" y="14593"/>
                </a:cubicBezTo>
                <a:cubicBezTo>
                  <a:pt x="44551" y="14593"/>
                  <a:pt x="44589" y="14594"/>
                  <a:pt x="44628" y="14594"/>
                </a:cubicBezTo>
                <a:cubicBezTo>
                  <a:pt x="45065" y="14594"/>
                  <a:pt x="45520" y="14568"/>
                  <a:pt x="45879" y="14323"/>
                </a:cubicBezTo>
                <a:cubicBezTo>
                  <a:pt x="46214" y="14095"/>
                  <a:pt x="46403" y="13708"/>
                  <a:pt x="46569" y="13337"/>
                </a:cubicBezTo>
                <a:cubicBezTo>
                  <a:pt x="47681" y="10865"/>
                  <a:pt x="49165" y="7692"/>
                  <a:pt x="48504" y="4911"/>
                </a:cubicBezTo>
                <a:cubicBezTo>
                  <a:pt x="47559" y="915"/>
                  <a:pt x="42091" y="691"/>
                  <a:pt x="37832" y="691"/>
                </a:cubicBezTo>
                <a:cubicBezTo>
                  <a:pt x="37295" y="691"/>
                  <a:pt x="36777" y="694"/>
                  <a:pt x="36289" y="694"/>
                </a:cubicBezTo>
                <a:cubicBezTo>
                  <a:pt x="35639" y="694"/>
                  <a:pt x="35044" y="688"/>
                  <a:pt x="34531" y="658"/>
                </a:cubicBezTo>
                <a:cubicBezTo>
                  <a:pt x="29340" y="361"/>
                  <a:pt x="24149" y="242"/>
                  <a:pt x="18952" y="242"/>
                </a:cubicBezTo>
                <a:cubicBezTo>
                  <a:pt x="17950" y="242"/>
                  <a:pt x="16949" y="246"/>
                  <a:pt x="15946" y="255"/>
                </a:cubicBezTo>
                <a:cubicBezTo>
                  <a:pt x="15904" y="255"/>
                  <a:pt x="15862" y="255"/>
                  <a:pt x="15819" y="255"/>
                </a:cubicBezTo>
                <a:cubicBezTo>
                  <a:pt x="14168" y="255"/>
                  <a:pt x="12081" y="1"/>
                  <a:pt x="10042" y="1"/>
                </a:cubicBezTo>
                <a:close/>
              </a:path>
            </a:pathLst>
          </a:custGeom>
          <a:solidFill>
            <a:srgbClr val="AC9078">
              <a:alpha val="1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 name="Google Shape;64;p7"/>
          <p:cNvSpPr/>
          <p:nvPr/>
        </p:nvSpPr>
        <p:spPr>
          <a:xfrm rot="813319">
            <a:off x="-4299402" y="-4717523"/>
            <a:ext cx="6402109" cy="5689153"/>
          </a:xfrm>
          <a:custGeom>
            <a:rect b="b" l="l" r="r" t="t"/>
            <a:pathLst>
              <a:path extrusionOk="0" h="28248" w="31788">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 name="Google Shape;65;p7"/>
          <p:cNvSpPr/>
          <p:nvPr/>
        </p:nvSpPr>
        <p:spPr>
          <a:xfrm rot="9089871">
            <a:off x="7049951" y="1893780"/>
            <a:ext cx="7826200" cy="2877895"/>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 name="Google Shape;66;p7"/>
          <p:cNvSpPr/>
          <p:nvPr/>
        </p:nvSpPr>
        <p:spPr>
          <a:xfrm rot="-576017">
            <a:off x="-4825529" y="-672274"/>
            <a:ext cx="7826074" cy="2877848"/>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 name="Google Shape;67;p7"/>
          <p:cNvSpPr txBox="1"/>
          <p:nvPr>
            <p:ph type="title"/>
          </p:nvPr>
        </p:nvSpPr>
        <p:spPr>
          <a:xfrm>
            <a:off x="721076" y="1932225"/>
            <a:ext cx="2227200" cy="487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500"/>
              <a:buNone/>
              <a:defRPr sz="2000">
                <a:latin typeface="Kulim Park"/>
                <a:ea typeface="Kulim Park"/>
                <a:cs typeface="Kulim Park"/>
                <a:sym typeface="Kulim Park"/>
              </a:defRPr>
            </a:lvl1pPr>
            <a:lvl2pPr lvl="1" algn="l">
              <a:lnSpc>
                <a:spcPct val="100000"/>
              </a:lnSpc>
              <a:spcBef>
                <a:spcPts val="0"/>
              </a:spcBef>
              <a:spcAft>
                <a:spcPts val="0"/>
              </a:spcAft>
              <a:buSzPts val="2500"/>
              <a:buNone/>
              <a:defRPr sz="2500"/>
            </a:lvl2pPr>
            <a:lvl3pPr lvl="2" algn="l">
              <a:lnSpc>
                <a:spcPct val="100000"/>
              </a:lnSpc>
              <a:spcBef>
                <a:spcPts val="0"/>
              </a:spcBef>
              <a:spcAft>
                <a:spcPts val="0"/>
              </a:spcAft>
              <a:buSzPts val="2500"/>
              <a:buNone/>
              <a:defRPr sz="2500"/>
            </a:lvl3pPr>
            <a:lvl4pPr lvl="3" algn="l">
              <a:lnSpc>
                <a:spcPct val="100000"/>
              </a:lnSpc>
              <a:spcBef>
                <a:spcPts val="0"/>
              </a:spcBef>
              <a:spcAft>
                <a:spcPts val="0"/>
              </a:spcAft>
              <a:buSzPts val="2500"/>
              <a:buNone/>
              <a:defRPr sz="2500"/>
            </a:lvl4pPr>
            <a:lvl5pPr lvl="4" algn="l">
              <a:lnSpc>
                <a:spcPct val="100000"/>
              </a:lnSpc>
              <a:spcBef>
                <a:spcPts val="0"/>
              </a:spcBef>
              <a:spcAft>
                <a:spcPts val="0"/>
              </a:spcAft>
              <a:buSzPts val="2500"/>
              <a:buNone/>
              <a:defRPr sz="2500"/>
            </a:lvl5pPr>
            <a:lvl6pPr lvl="5" algn="l">
              <a:lnSpc>
                <a:spcPct val="100000"/>
              </a:lnSpc>
              <a:spcBef>
                <a:spcPts val="0"/>
              </a:spcBef>
              <a:spcAft>
                <a:spcPts val="0"/>
              </a:spcAft>
              <a:buSzPts val="2500"/>
              <a:buNone/>
              <a:defRPr sz="2500"/>
            </a:lvl6pPr>
            <a:lvl7pPr lvl="6" algn="l">
              <a:lnSpc>
                <a:spcPct val="100000"/>
              </a:lnSpc>
              <a:spcBef>
                <a:spcPts val="0"/>
              </a:spcBef>
              <a:spcAft>
                <a:spcPts val="0"/>
              </a:spcAft>
              <a:buSzPts val="2500"/>
              <a:buNone/>
              <a:defRPr sz="2500"/>
            </a:lvl7pPr>
            <a:lvl8pPr lvl="7" algn="l">
              <a:lnSpc>
                <a:spcPct val="100000"/>
              </a:lnSpc>
              <a:spcBef>
                <a:spcPts val="0"/>
              </a:spcBef>
              <a:spcAft>
                <a:spcPts val="0"/>
              </a:spcAft>
              <a:buSzPts val="2500"/>
              <a:buNone/>
              <a:defRPr sz="2500"/>
            </a:lvl8pPr>
            <a:lvl9pPr lvl="8" algn="l">
              <a:lnSpc>
                <a:spcPct val="100000"/>
              </a:lnSpc>
              <a:spcBef>
                <a:spcPts val="0"/>
              </a:spcBef>
              <a:spcAft>
                <a:spcPts val="0"/>
              </a:spcAft>
              <a:buSzPts val="2500"/>
              <a:buNone/>
              <a:defRPr sz="2500"/>
            </a:lvl9pPr>
          </a:lstStyle>
          <a:p/>
        </p:txBody>
      </p:sp>
      <p:sp>
        <p:nvSpPr>
          <p:cNvPr id="68" name="Google Shape;68;p7"/>
          <p:cNvSpPr txBox="1"/>
          <p:nvPr>
            <p:ph idx="1" type="subTitle"/>
          </p:nvPr>
        </p:nvSpPr>
        <p:spPr>
          <a:xfrm>
            <a:off x="721125" y="2287900"/>
            <a:ext cx="2227200" cy="661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atin typeface="Manrope"/>
                <a:ea typeface="Manrope"/>
                <a:cs typeface="Manrope"/>
                <a:sym typeface="Manrope"/>
              </a:defRPr>
            </a:lvl1pPr>
            <a:lvl2pPr lvl="1" algn="l">
              <a:lnSpc>
                <a:spcPct val="100000"/>
              </a:lnSpc>
              <a:spcBef>
                <a:spcPts val="0"/>
              </a:spcBef>
              <a:spcAft>
                <a:spcPts val="0"/>
              </a:spcAft>
              <a:buSzPts val="1600"/>
              <a:buNone/>
              <a:defRPr/>
            </a:lvl2pPr>
            <a:lvl3pPr lvl="2" algn="l">
              <a:lnSpc>
                <a:spcPct val="100000"/>
              </a:lnSpc>
              <a:spcBef>
                <a:spcPts val="0"/>
              </a:spcBef>
              <a:spcAft>
                <a:spcPts val="0"/>
              </a:spcAft>
              <a:buSzPts val="1600"/>
              <a:buNone/>
              <a:defRPr/>
            </a:lvl3pPr>
            <a:lvl4pPr lvl="3" algn="l">
              <a:lnSpc>
                <a:spcPct val="100000"/>
              </a:lnSpc>
              <a:spcBef>
                <a:spcPts val="0"/>
              </a:spcBef>
              <a:spcAft>
                <a:spcPts val="0"/>
              </a:spcAft>
              <a:buSzPts val="1600"/>
              <a:buNone/>
              <a:defRPr/>
            </a:lvl4pPr>
            <a:lvl5pPr lvl="4" algn="l">
              <a:lnSpc>
                <a:spcPct val="100000"/>
              </a:lnSpc>
              <a:spcBef>
                <a:spcPts val="0"/>
              </a:spcBef>
              <a:spcAft>
                <a:spcPts val="0"/>
              </a:spcAft>
              <a:buSzPts val="1600"/>
              <a:buNone/>
              <a:defRPr/>
            </a:lvl5pPr>
            <a:lvl6pPr lvl="5" algn="l">
              <a:lnSpc>
                <a:spcPct val="100000"/>
              </a:lnSpc>
              <a:spcBef>
                <a:spcPts val="0"/>
              </a:spcBef>
              <a:spcAft>
                <a:spcPts val="0"/>
              </a:spcAft>
              <a:buSzPts val="1600"/>
              <a:buNone/>
              <a:defRPr/>
            </a:lvl6pPr>
            <a:lvl7pPr lvl="6" algn="l">
              <a:lnSpc>
                <a:spcPct val="100000"/>
              </a:lnSpc>
              <a:spcBef>
                <a:spcPts val="0"/>
              </a:spcBef>
              <a:spcAft>
                <a:spcPts val="0"/>
              </a:spcAft>
              <a:buSzPts val="1600"/>
              <a:buNone/>
              <a:defRPr/>
            </a:lvl7pPr>
            <a:lvl8pPr lvl="7" algn="l">
              <a:lnSpc>
                <a:spcPct val="100000"/>
              </a:lnSpc>
              <a:spcBef>
                <a:spcPts val="0"/>
              </a:spcBef>
              <a:spcAft>
                <a:spcPts val="0"/>
              </a:spcAft>
              <a:buSzPts val="1600"/>
              <a:buNone/>
              <a:defRPr/>
            </a:lvl8pPr>
            <a:lvl9pPr lvl="8" algn="l">
              <a:lnSpc>
                <a:spcPct val="100000"/>
              </a:lnSpc>
              <a:spcBef>
                <a:spcPts val="0"/>
              </a:spcBef>
              <a:spcAft>
                <a:spcPts val="0"/>
              </a:spcAft>
              <a:buSzPts val="1600"/>
              <a:buNone/>
              <a:defRPr/>
            </a:lvl9pPr>
          </a:lstStyle>
          <a:p/>
        </p:txBody>
      </p:sp>
      <p:sp>
        <p:nvSpPr>
          <p:cNvPr id="69" name="Google Shape;69;p7"/>
          <p:cNvSpPr txBox="1"/>
          <p:nvPr>
            <p:ph idx="2" type="title"/>
          </p:nvPr>
        </p:nvSpPr>
        <p:spPr>
          <a:xfrm>
            <a:off x="721076" y="3841025"/>
            <a:ext cx="2227200" cy="487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500"/>
              <a:buNone/>
              <a:defRPr sz="2000">
                <a:latin typeface="Kulim Park"/>
                <a:ea typeface="Kulim Park"/>
                <a:cs typeface="Kulim Park"/>
                <a:sym typeface="Kulim Park"/>
              </a:defRPr>
            </a:lvl1pPr>
            <a:lvl2pPr lvl="1" algn="l">
              <a:lnSpc>
                <a:spcPct val="100000"/>
              </a:lnSpc>
              <a:spcBef>
                <a:spcPts val="0"/>
              </a:spcBef>
              <a:spcAft>
                <a:spcPts val="0"/>
              </a:spcAft>
              <a:buSzPts val="2500"/>
              <a:buNone/>
              <a:defRPr sz="2500"/>
            </a:lvl2pPr>
            <a:lvl3pPr lvl="2" algn="l">
              <a:lnSpc>
                <a:spcPct val="100000"/>
              </a:lnSpc>
              <a:spcBef>
                <a:spcPts val="0"/>
              </a:spcBef>
              <a:spcAft>
                <a:spcPts val="0"/>
              </a:spcAft>
              <a:buSzPts val="2500"/>
              <a:buNone/>
              <a:defRPr sz="2500"/>
            </a:lvl3pPr>
            <a:lvl4pPr lvl="3" algn="l">
              <a:lnSpc>
                <a:spcPct val="100000"/>
              </a:lnSpc>
              <a:spcBef>
                <a:spcPts val="0"/>
              </a:spcBef>
              <a:spcAft>
                <a:spcPts val="0"/>
              </a:spcAft>
              <a:buSzPts val="2500"/>
              <a:buNone/>
              <a:defRPr sz="2500"/>
            </a:lvl4pPr>
            <a:lvl5pPr lvl="4" algn="l">
              <a:lnSpc>
                <a:spcPct val="100000"/>
              </a:lnSpc>
              <a:spcBef>
                <a:spcPts val="0"/>
              </a:spcBef>
              <a:spcAft>
                <a:spcPts val="0"/>
              </a:spcAft>
              <a:buSzPts val="2500"/>
              <a:buNone/>
              <a:defRPr sz="2500"/>
            </a:lvl5pPr>
            <a:lvl6pPr lvl="5" algn="l">
              <a:lnSpc>
                <a:spcPct val="100000"/>
              </a:lnSpc>
              <a:spcBef>
                <a:spcPts val="0"/>
              </a:spcBef>
              <a:spcAft>
                <a:spcPts val="0"/>
              </a:spcAft>
              <a:buSzPts val="2500"/>
              <a:buNone/>
              <a:defRPr sz="2500"/>
            </a:lvl6pPr>
            <a:lvl7pPr lvl="6" algn="l">
              <a:lnSpc>
                <a:spcPct val="100000"/>
              </a:lnSpc>
              <a:spcBef>
                <a:spcPts val="0"/>
              </a:spcBef>
              <a:spcAft>
                <a:spcPts val="0"/>
              </a:spcAft>
              <a:buSzPts val="2500"/>
              <a:buNone/>
              <a:defRPr sz="2500"/>
            </a:lvl7pPr>
            <a:lvl8pPr lvl="7" algn="l">
              <a:lnSpc>
                <a:spcPct val="100000"/>
              </a:lnSpc>
              <a:spcBef>
                <a:spcPts val="0"/>
              </a:spcBef>
              <a:spcAft>
                <a:spcPts val="0"/>
              </a:spcAft>
              <a:buSzPts val="2500"/>
              <a:buNone/>
              <a:defRPr sz="2500"/>
            </a:lvl8pPr>
            <a:lvl9pPr lvl="8" algn="l">
              <a:lnSpc>
                <a:spcPct val="100000"/>
              </a:lnSpc>
              <a:spcBef>
                <a:spcPts val="0"/>
              </a:spcBef>
              <a:spcAft>
                <a:spcPts val="0"/>
              </a:spcAft>
              <a:buSzPts val="2500"/>
              <a:buNone/>
              <a:defRPr sz="2500"/>
            </a:lvl9pPr>
          </a:lstStyle>
          <a:p/>
        </p:txBody>
      </p:sp>
      <p:sp>
        <p:nvSpPr>
          <p:cNvPr id="70" name="Google Shape;70;p7"/>
          <p:cNvSpPr txBox="1"/>
          <p:nvPr>
            <p:ph idx="3" type="subTitle"/>
          </p:nvPr>
        </p:nvSpPr>
        <p:spPr>
          <a:xfrm>
            <a:off x="721100" y="4196700"/>
            <a:ext cx="2227200" cy="661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atin typeface="Manrope"/>
                <a:ea typeface="Manrope"/>
                <a:cs typeface="Manrope"/>
                <a:sym typeface="Manrope"/>
              </a:defRPr>
            </a:lvl1pPr>
            <a:lvl2pPr lvl="1" algn="l">
              <a:lnSpc>
                <a:spcPct val="100000"/>
              </a:lnSpc>
              <a:spcBef>
                <a:spcPts val="0"/>
              </a:spcBef>
              <a:spcAft>
                <a:spcPts val="0"/>
              </a:spcAft>
              <a:buSzPts val="1600"/>
              <a:buNone/>
              <a:defRPr/>
            </a:lvl2pPr>
            <a:lvl3pPr lvl="2" algn="l">
              <a:lnSpc>
                <a:spcPct val="100000"/>
              </a:lnSpc>
              <a:spcBef>
                <a:spcPts val="0"/>
              </a:spcBef>
              <a:spcAft>
                <a:spcPts val="0"/>
              </a:spcAft>
              <a:buSzPts val="1600"/>
              <a:buNone/>
              <a:defRPr/>
            </a:lvl3pPr>
            <a:lvl4pPr lvl="3" algn="l">
              <a:lnSpc>
                <a:spcPct val="100000"/>
              </a:lnSpc>
              <a:spcBef>
                <a:spcPts val="0"/>
              </a:spcBef>
              <a:spcAft>
                <a:spcPts val="0"/>
              </a:spcAft>
              <a:buSzPts val="1600"/>
              <a:buNone/>
              <a:defRPr/>
            </a:lvl4pPr>
            <a:lvl5pPr lvl="4" algn="l">
              <a:lnSpc>
                <a:spcPct val="100000"/>
              </a:lnSpc>
              <a:spcBef>
                <a:spcPts val="0"/>
              </a:spcBef>
              <a:spcAft>
                <a:spcPts val="0"/>
              </a:spcAft>
              <a:buSzPts val="1600"/>
              <a:buNone/>
              <a:defRPr/>
            </a:lvl5pPr>
            <a:lvl6pPr lvl="5" algn="l">
              <a:lnSpc>
                <a:spcPct val="100000"/>
              </a:lnSpc>
              <a:spcBef>
                <a:spcPts val="0"/>
              </a:spcBef>
              <a:spcAft>
                <a:spcPts val="0"/>
              </a:spcAft>
              <a:buSzPts val="1600"/>
              <a:buNone/>
              <a:defRPr/>
            </a:lvl6pPr>
            <a:lvl7pPr lvl="6" algn="l">
              <a:lnSpc>
                <a:spcPct val="100000"/>
              </a:lnSpc>
              <a:spcBef>
                <a:spcPts val="0"/>
              </a:spcBef>
              <a:spcAft>
                <a:spcPts val="0"/>
              </a:spcAft>
              <a:buSzPts val="1600"/>
              <a:buNone/>
              <a:defRPr/>
            </a:lvl7pPr>
            <a:lvl8pPr lvl="7" algn="l">
              <a:lnSpc>
                <a:spcPct val="100000"/>
              </a:lnSpc>
              <a:spcBef>
                <a:spcPts val="0"/>
              </a:spcBef>
              <a:spcAft>
                <a:spcPts val="0"/>
              </a:spcAft>
              <a:buSzPts val="1600"/>
              <a:buNone/>
              <a:defRPr/>
            </a:lvl8pPr>
            <a:lvl9pPr lvl="8" algn="l">
              <a:lnSpc>
                <a:spcPct val="100000"/>
              </a:lnSpc>
              <a:spcBef>
                <a:spcPts val="0"/>
              </a:spcBef>
              <a:spcAft>
                <a:spcPts val="0"/>
              </a:spcAft>
              <a:buSzPts val="1600"/>
              <a:buNone/>
              <a:defRPr/>
            </a:lvl9pPr>
          </a:lstStyle>
          <a:p/>
        </p:txBody>
      </p:sp>
      <p:sp>
        <p:nvSpPr>
          <p:cNvPr id="71" name="Google Shape;71;p7"/>
          <p:cNvSpPr txBox="1"/>
          <p:nvPr>
            <p:ph idx="4" type="title"/>
          </p:nvPr>
        </p:nvSpPr>
        <p:spPr>
          <a:xfrm>
            <a:off x="3458376" y="1932225"/>
            <a:ext cx="2227200" cy="487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500"/>
              <a:buNone/>
              <a:defRPr sz="2000">
                <a:latin typeface="Kulim Park"/>
                <a:ea typeface="Kulim Park"/>
                <a:cs typeface="Kulim Park"/>
                <a:sym typeface="Kulim Park"/>
              </a:defRPr>
            </a:lvl1pPr>
            <a:lvl2pPr lvl="1" algn="l">
              <a:lnSpc>
                <a:spcPct val="100000"/>
              </a:lnSpc>
              <a:spcBef>
                <a:spcPts val="0"/>
              </a:spcBef>
              <a:spcAft>
                <a:spcPts val="0"/>
              </a:spcAft>
              <a:buSzPts val="2500"/>
              <a:buNone/>
              <a:defRPr sz="2500"/>
            </a:lvl2pPr>
            <a:lvl3pPr lvl="2" algn="l">
              <a:lnSpc>
                <a:spcPct val="100000"/>
              </a:lnSpc>
              <a:spcBef>
                <a:spcPts val="0"/>
              </a:spcBef>
              <a:spcAft>
                <a:spcPts val="0"/>
              </a:spcAft>
              <a:buSzPts val="2500"/>
              <a:buNone/>
              <a:defRPr sz="2500"/>
            </a:lvl3pPr>
            <a:lvl4pPr lvl="3" algn="l">
              <a:lnSpc>
                <a:spcPct val="100000"/>
              </a:lnSpc>
              <a:spcBef>
                <a:spcPts val="0"/>
              </a:spcBef>
              <a:spcAft>
                <a:spcPts val="0"/>
              </a:spcAft>
              <a:buSzPts val="2500"/>
              <a:buNone/>
              <a:defRPr sz="2500"/>
            </a:lvl4pPr>
            <a:lvl5pPr lvl="4" algn="l">
              <a:lnSpc>
                <a:spcPct val="100000"/>
              </a:lnSpc>
              <a:spcBef>
                <a:spcPts val="0"/>
              </a:spcBef>
              <a:spcAft>
                <a:spcPts val="0"/>
              </a:spcAft>
              <a:buSzPts val="2500"/>
              <a:buNone/>
              <a:defRPr sz="2500"/>
            </a:lvl5pPr>
            <a:lvl6pPr lvl="5" algn="l">
              <a:lnSpc>
                <a:spcPct val="100000"/>
              </a:lnSpc>
              <a:spcBef>
                <a:spcPts val="0"/>
              </a:spcBef>
              <a:spcAft>
                <a:spcPts val="0"/>
              </a:spcAft>
              <a:buSzPts val="2500"/>
              <a:buNone/>
              <a:defRPr sz="2500"/>
            </a:lvl6pPr>
            <a:lvl7pPr lvl="6" algn="l">
              <a:lnSpc>
                <a:spcPct val="100000"/>
              </a:lnSpc>
              <a:spcBef>
                <a:spcPts val="0"/>
              </a:spcBef>
              <a:spcAft>
                <a:spcPts val="0"/>
              </a:spcAft>
              <a:buSzPts val="2500"/>
              <a:buNone/>
              <a:defRPr sz="2500"/>
            </a:lvl7pPr>
            <a:lvl8pPr lvl="7" algn="l">
              <a:lnSpc>
                <a:spcPct val="100000"/>
              </a:lnSpc>
              <a:spcBef>
                <a:spcPts val="0"/>
              </a:spcBef>
              <a:spcAft>
                <a:spcPts val="0"/>
              </a:spcAft>
              <a:buSzPts val="2500"/>
              <a:buNone/>
              <a:defRPr sz="2500"/>
            </a:lvl8pPr>
            <a:lvl9pPr lvl="8" algn="l">
              <a:lnSpc>
                <a:spcPct val="100000"/>
              </a:lnSpc>
              <a:spcBef>
                <a:spcPts val="0"/>
              </a:spcBef>
              <a:spcAft>
                <a:spcPts val="0"/>
              </a:spcAft>
              <a:buSzPts val="2500"/>
              <a:buNone/>
              <a:defRPr sz="2500"/>
            </a:lvl9pPr>
          </a:lstStyle>
          <a:p/>
        </p:txBody>
      </p:sp>
      <p:sp>
        <p:nvSpPr>
          <p:cNvPr id="72" name="Google Shape;72;p7"/>
          <p:cNvSpPr txBox="1"/>
          <p:nvPr>
            <p:ph idx="5" type="subTitle"/>
          </p:nvPr>
        </p:nvSpPr>
        <p:spPr>
          <a:xfrm>
            <a:off x="3458425" y="2287900"/>
            <a:ext cx="2227200" cy="661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atin typeface="Manrope"/>
                <a:ea typeface="Manrope"/>
                <a:cs typeface="Manrope"/>
                <a:sym typeface="Manrope"/>
              </a:defRPr>
            </a:lvl1pPr>
            <a:lvl2pPr lvl="1" algn="l">
              <a:lnSpc>
                <a:spcPct val="100000"/>
              </a:lnSpc>
              <a:spcBef>
                <a:spcPts val="0"/>
              </a:spcBef>
              <a:spcAft>
                <a:spcPts val="0"/>
              </a:spcAft>
              <a:buSzPts val="1600"/>
              <a:buNone/>
              <a:defRPr/>
            </a:lvl2pPr>
            <a:lvl3pPr lvl="2" algn="l">
              <a:lnSpc>
                <a:spcPct val="100000"/>
              </a:lnSpc>
              <a:spcBef>
                <a:spcPts val="0"/>
              </a:spcBef>
              <a:spcAft>
                <a:spcPts val="0"/>
              </a:spcAft>
              <a:buSzPts val="1600"/>
              <a:buNone/>
              <a:defRPr/>
            </a:lvl3pPr>
            <a:lvl4pPr lvl="3" algn="l">
              <a:lnSpc>
                <a:spcPct val="100000"/>
              </a:lnSpc>
              <a:spcBef>
                <a:spcPts val="0"/>
              </a:spcBef>
              <a:spcAft>
                <a:spcPts val="0"/>
              </a:spcAft>
              <a:buSzPts val="1600"/>
              <a:buNone/>
              <a:defRPr/>
            </a:lvl4pPr>
            <a:lvl5pPr lvl="4" algn="l">
              <a:lnSpc>
                <a:spcPct val="100000"/>
              </a:lnSpc>
              <a:spcBef>
                <a:spcPts val="0"/>
              </a:spcBef>
              <a:spcAft>
                <a:spcPts val="0"/>
              </a:spcAft>
              <a:buSzPts val="1600"/>
              <a:buNone/>
              <a:defRPr/>
            </a:lvl5pPr>
            <a:lvl6pPr lvl="5" algn="l">
              <a:lnSpc>
                <a:spcPct val="100000"/>
              </a:lnSpc>
              <a:spcBef>
                <a:spcPts val="0"/>
              </a:spcBef>
              <a:spcAft>
                <a:spcPts val="0"/>
              </a:spcAft>
              <a:buSzPts val="1600"/>
              <a:buNone/>
              <a:defRPr/>
            </a:lvl6pPr>
            <a:lvl7pPr lvl="6" algn="l">
              <a:lnSpc>
                <a:spcPct val="100000"/>
              </a:lnSpc>
              <a:spcBef>
                <a:spcPts val="0"/>
              </a:spcBef>
              <a:spcAft>
                <a:spcPts val="0"/>
              </a:spcAft>
              <a:buSzPts val="1600"/>
              <a:buNone/>
              <a:defRPr/>
            </a:lvl7pPr>
            <a:lvl8pPr lvl="7" algn="l">
              <a:lnSpc>
                <a:spcPct val="100000"/>
              </a:lnSpc>
              <a:spcBef>
                <a:spcPts val="0"/>
              </a:spcBef>
              <a:spcAft>
                <a:spcPts val="0"/>
              </a:spcAft>
              <a:buSzPts val="1600"/>
              <a:buNone/>
              <a:defRPr/>
            </a:lvl8pPr>
            <a:lvl9pPr lvl="8" algn="l">
              <a:lnSpc>
                <a:spcPct val="100000"/>
              </a:lnSpc>
              <a:spcBef>
                <a:spcPts val="0"/>
              </a:spcBef>
              <a:spcAft>
                <a:spcPts val="0"/>
              </a:spcAft>
              <a:buSzPts val="1600"/>
              <a:buNone/>
              <a:defRPr/>
            </a:lvl9pPr>
          </a:lstStyle>
          <a:p/>
        </p:txBody>
      </p:sp>
      <p:sp>
        <p:nvSpPr>
          <p:cNvPr id="73" name="Google Shape;73;p7"/>
          <p:cNvSpPr txBox="1"/>
          <p:nvPr>
            <p:ph idx="6" type="title"/>
          </p:nvPr>
        </p:nvSpPr>
        <p:spPr>
          <a:xfrm>
            <a:off x="3458376" y="3841025"/>
            <a:ext cx="2227200" cy="487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500"/>
              <a:buNone/>
              <a:defRPr sz="2000">
                <a:latin typeface="Kulim Park"/>
                <a:ea typeface="Kulim Park"/>
                <a:cs typeface="Kulim Park"/>
                <a:sym typeface="Kulim Park"/>
              </a:defRPr>
            </a:lvl1pPr>
            <a:lvl2pPr lvl="1" algn="l">
              <a:lnSpc>
                <a:spcPct val="100000"/>
              </a:lnSpc>
              <a:spcBef>
                <a:spcPts val="0"/>
              </a:spcBef>
              <a:spcAft>
                <a:spcPts val="0"/>
              </a:spcAft>
              <a:buSzPts val="2500"/>
              <a:buNone/>
              <a:defRPr sz="2500"/>
            </a:lvl2pPr>
            <a:lvl3pPr lvl="2" algn="l">
              <a:lnSpc>
                <a:spcPct val="100000"/>
              </a:lnSpc>
              <a:spcBef>
                <a:spcPts val="0"/>
              </a:spcBef>
              <a:spcAft>
                <a:spcPts val="0"/>
              </a:spcAft>
              <a:buSzPts val="2500"/>
              <a:buNone/>
              <a:defRPr sz="2500"/>
            </a:lvl3pPr>
            <a:lvl4pPr lvl="3" algn="l">
              <a:lnSpc>
                <a:spcPct val="100000"/>
              </a:lnSpc>
              <a:spcBef>
                <a:spcPts val="0"/>
              </a:spcBef>
              <a:spcAft>
                <a:spcPts val="0"/>
              </a:spcAft>
              <a:buSzPts val="2500"/>
              <a:buNone/>
              <a:defRPr sz="2500"/>
            </a:lvl4pPr>
            <a:lvl5pPr lvl="4" algn="l">
              <a:lnSpc>
                <a:spcPct val="100000"/>
              </a:lnSpc>
              <a:spcBef>
                <a:spcPts val="0"/>
              </a:spcBef>
              <a:spcAft>
                <a:spcPts val="0"/>
              </a:spcAft>
              <a:buSzPts val="2500"/>
              <a:buNone/>
              <a:defRPr sz="2500"/>
            </a:lvl5pPr>
            <a:lvl6pPr lvl="5" algn="l">
              <a:lnSpc>
                <a:spcPct val="100000"/>
              </a:lnSpc>
              <a:spcBef>
                <a:spcPts val="0"/>
              </a:spcBef>
              <a:spcAft>
                <a:spcPts val="0"/>
              </a:spcAft>
              <a:buSzPts val="2500"/>
              <a:buNone/>
              <a:defRPr sz="2500"/>
            </a:lvl6pPr>
            <a:lvl7pPr lvl="6" algn="l">
              <a:lnSpc>
                <a:spcPct val="100000"/>
              </a:lnSpc>
              <a:spcBef>
                <a:spcPts val="0"/>
              </a:spcBef>
              <a:spcAft>
                <a:spcPts val="0"/>
              </a:spcAft>
              <a:buSzPts val="2500"/>
              <a:buNone/>
              <a:defRPr sz="2500"/>
            </a:lvl7pPr>
            <a:lvl8pPr lvl="7" algn="l">
              <a:lnSpc>
                <a:spcPct val="100000"/>
              </a:lnSpc>
              <a:spcBef>
                <a:spcPts val="0"/>
              </a:spcBef>
              <a:spcAft>
                <a:spcPts val="0"/>
              </a:spcAft>
              <a:buSzPts val="2500"/>
              <a:buNone/>
              <a:defRPr sz="2500"/>
            </a:lvl8pPr>
            <a:lvl9pPr lvl="8" algn="l">
              <a:lnSpc>
                <a:spcPct val="100000"/>
              </a:lnSpc>
              <a:spcBef>
                <a:spcPts val="0"/>
              </a:spcBef>
              <a:spcAft>
                <a:spcPts val="0"/>
              </a:spcAft>
              <a:buSzPts val="2500"/>
              <a:buNone/>
              <a:defRPr sz="2500"/>
            </a:lvl9pPr>
          </a:lstStyle>
          <a:p/>
        </p:txBody>
      </p:sp>
      <p:sp>
        <p:nvSpPr>
          <p:cNvPr id="74" name="Google Shape;74;p7"/>
          <p:cNvSpPr txBox="1"/>
          <p:nvPr>
            <p:ph idx="7" type="subTitle"/>
          </p:nvPr>
        </p:nvSpPr>
        <p:spPr>
          <a:xfrm>
            <a:off x="3458400" y="4196700"/>
            <a:ext cx="2227200" cy="661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atin typeface="Manrope"/>
                <a:ea typeface="Manrope"/>
                <a:cs typeface="Manrope"/>
                <a:sym typeface="Manrope"/>
              </a:defRPr>
            </a:lvl1pPr>
            <a:lvl2pPr lvl="1" algn="l">
              <a:lnSpc>
                <a:spcPct val="100000"/>
              </a:lnSpc>
              <a:spcBef>
                <a:spcPts val="0"/>
              </a:spcBef>
              <a:spcAft>
                <a:spcPts val="0"/>
              </a:spcAft>
              <a:buSzPts val="1600"/>
              <a:buNone/>
              <a:defRPr/>
            </a:lvl2pPr>
            <a:lvl3pPr lvl="2" algn="l">
              <a:lnSpc>
                <a:spcPct val="100000"/>
              </a:lnSpc>
              <a:spcBef>
                <a:spcPts val="0"/>
              </a:spcBef>
              <a:spcAft>
                <a:spcPts val="0"/>
              </a:spcAft>
              <a:buSzPts val="1600"/>
              <a:buNone/>
              <a:defRPr/>
            </a:lvl3pPr>
            <a:lvl4pPr lvl="3" algn="l">
              <a:lnSpc>
                <a:spcPct val="100000"/>
              </a:lnSpc>
              <a:spcBef>
                <a:spcPts val="0"/>
              </a:spcBef>
              <a:spcAft>
                <a:spcPts val="0"/>
              </a:spcAft>
              <a:buSzPts val="1600"/>
              <a:buNone/>
              <a:defRPr/>
            </a:lvl4pPr>
            <a:lvl5pPr lvl="4" algn="l">
              <a:lnSpc>
                <a:spcPct val="100000"/>
              </a:lnSpc>
              <a:spcBef>
                <a:spcPts val="0"/>
              </a:spcBef>
              <a:spcAft>
                <a:spcPts val="0"/>
              </a:spcAft>
              <a:buSzPts val="1600"/>
              <a:buNone/>
              <a:defRPr/>
            </a:lvl5pPr>
            <a:lvl6pPr lvl="5" algn="l">
              <a:lnSpc>
                <a:spcPct val="100000"/>
              </a:lnSpc>
              <a:spcBef>
                <a:spcPts val="0"/>
              </a:spcBef>
              <a:spcAft>
                <a:spcPts val="0"/>
              </a:spcAft>
              <a:buSzPts val="1600"/>
              <a:buNone/>
              <a:defRPr/>
            </a:lvl6pPr>
            <a:lvl7pPr lvl="6" algn="l">
              <a:lnSpc>
                <a:spcPct val="100000"/>
              </a:lnSpc>
              <a:spcBef>
                <a:spcPts val="0"/>
              </a:spcBef>
              <a:spcAft>
                <a:spcPts val="0"/>
              </a:spcAft>
              <a:buSzPts val="1600"/>
              <a:buNone/>
              <a:defRPr/>
            </a:lvl7pPr>
            <a:lvl8pPr lvl="7" algn="l">
              <a:lnSpc>
                <a:spcPct val="100000"/>
              </a:lnSpc>
              <a:spcBef>
                <a:spcPts val="0"/>
              </a:spcBef>
              <a:spcAft>
                <a:spcPts val="0"/>
              </a:spcAft>
              <a:buSzPts val="1600"/>
              <a:buNone/>
              <a:defRPr/>
            </a:lvl8pPr>
            <a:lvl9pPr lvl="8" algn="l">
              <a:lnSpc>
                <a:spcPct val="100000"/>
              </a:lnSpc>
              <a:spcBef>
                <a:spcPts val="0"/>
              </a:spcBef>
              <a:spcAft>
                <a:spcPts val="0"/>
              </a:spcAft>
              <a:buSzPts val="1600"/>
              <a:buNone/>
              <a:defRPr/>
            </a:lvl9pPr>
          </a:lstStyle>
          <a:p/>
        </p:txBody>
      </p:sp>
      <p:sp>
        <p:nvSpPr>
          <p:cNvPr id="75" name="Google Shape;75;p7"/>
          <p:cNvSpPr txBox="1"/>
          <p:nvPr>
            <p:ph idx="8" type="title"/>
          </p:nvPr>
        </p:nvSpPr>
        <p:spPr>
          <a:xfrm>
            <a:off x="6195726" y="1932225"/>
            <a:ext cx="2227200" cy="487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500"/>
              <a:buNone/>
              <a:defRPr sz="2000">
                <a:latin typeface="Kulim Park"/>
                <a:ea typeface="Kulim Park"/>
                <a:cs typeface="Kulim Park"/>
                <a:sym typeface="Kulim Park"/>
              </a:defRPr>
            </a:lvl1pPr>
            <a:lvl2pPr lvl="1" algn="l">
              <a:lnSpc>
                <a:spcPct val="100000"/>
              </a:lnSpc>
              <a:spcBef>
                <a:spcPts val="0"/>
              </a:spcBef>
              <a:spcAft>
                <a:spcPts val="0"/>
              </a:spcAft>
              <a:buSzPts val="2500"/>
              <a:buNone/>
              <a:defRPr sz="2500"/>
            </a:lvl2pPr>
            <a:lvl3pPr lvl="2" algn="l">
              <a:lnSpc>
                <a:spcPct val="100000"/>
              </a:lnSpc>
              <a:spcBef>
                <a:spcPts val="0"/>
              </a:spcBef>
              <a:spcAft>
                <a:spcPts val="0"/>
              </a:spcAft>
              <a:buSzPts val="2500"/>
              <a:buNone/>
              <a:defRPr sz="2500"/>
            </a:lvl3pPr>
            <a:lvl4pPr lvl="3" algn="l">
              <a:lnSpc>
                <a:spcPct val="100000"/>
              </a:lnSpc>
              <a:spcBef>
                <a:spcPts val="0"/>
              </a:spcBef>
              <a:spcAft>
                <a:spcPts val="0"/>
              </a:spcAft>
              <a:buSzPts val="2500"/>
              <a:buNone/>
              <a:defRPr sz="2500"/>
            </a:lvl4pPr>
            <a:lvl5pPr lvl="4" algn="l">
              <a:lnSpc>
                <a:spcPct val="100000"/>
              </a:lnSpc>
              <a:spcBef>
                <a:spcPts val="0"/>
              </a:spcBef>
              <a:spcAft>
                <a:spcPts val="0"/>
              </a:spcAft>
              <a:buSzPts val="2500"/>
              <a:buNone/>
              <a:defRPr sz="2500"/>
            </a:lvl5pPr>
            <a:lvl6pPr lvl="5" algn="l">
              <a:lnSpc>
                <a:spcPct val="100000"/>
              </a:lnSpc>
              <a:spcBef>
                <a:spcPts val="0"/>
              </a:spcBef>
              <a:spcAft>
                <a:spcPts val="0"/>
              </a:spcAft>
              <a:buSzPts val="2500"/>
              <a:buNone/>
              <a:defRPr sz="2500"/>
            </a:lvl6pPr>
            <a:lvl7pPr lvl="6" algn="l">
              <a:lnSpc>
                <a:spcPct val="100000"/>
              </a:lnSpc>
              <a:spcBef>
                <a:spcPts val="0"/>
              </a:spcBef>
              <a:spcAft>
                <a:spcPts val="0"/>
              </a:spcAft>
              <a:buSzPts val="2500"/>
              <a:buNone/>
              <a:defRPr sz="2500"/>
            </a:lvl7pPr>
            <a:lvl8pPr lvl="7" algn="l">
              <a:lnSpc>
                <a:spcPct val="100000"/>
              </a:lnSpc>
              <a:spcBef>
                <a:spcPts val="0"/>
              </a:spcBef>
              <a:spcAft>
                <a:spcPts val="0"/>
              </a:spcAft>
              <a:buSzPts val="2500"/>
              <a:buNone/>
              <a:defRPr sz="2500"/>
            </a:lvl8pPr>
            <a:lvl9pPr lvl="8" algn="l">
              <a:lnSpc>
                <a:spcPct val="100000"/>
              </a:lnSpc>
              <a:spcBef>
                <a:spcPts val="0"/>
              </a:spcBef>
              <a:spcAft>
                <a:spcPts val="0"/>
              </a:spcAft>
              <a:buSzPts val="2500"/>
              <a:buNone/>
              <a:defRPr sz="2500"/>
            </a:lvl9pPr>
          </a:lstStyle>
          <a:p/>
        </p:txBody>
      </p:sp>
      <p:sp>
        <p:nvSpPr>
          <p:cNvPr id="76" name="Google Shape;76;p7"/>
          <p:cNvSpPr txBox="1"/>
          <p:nvPr>
            <p:ph idx="9" type="subTitle"/>
          </p:nvPr>
        </p:nvSpPr>
        <p:spPr>
          <a:xfrm>
            <a:off x="6195775" y="2287900"/>
            <a:ext cx="2227200" cy="661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atin typeface="Manrope"/>
                <a:ea typeface="Manrope"/>
                <a:cs typeface="Manrope"/>
                <a:sym typeface="Manrope"/>
              </a:defRPr>
            </a:lvl1pPr>
            <a:lvl2pPr lvl="1" algn="l">
              <a:lnSpc>
                <a:spcPct val="100000"/>
              </a:lnSpc>
              <a:spcBef>
                <a:spcPts val="0"/>
              </a:spcBef>
              <a:spcAft>
                <a:spcPts val="0"/>
              </a:spcAft>
              <a:buSzPts val="1600"/>
              <a:buNone/>
              <a:defRPr/>
            </a:lvl2pPr>
            <a:lvl3pPr lvl="2" algn="l">
              <a:lnSpc>
                <a:spcPct val="100000"/>
              </a:lnSpc>
              <a:spcBef>
                <a:spcPts val="0"/>
              </a:spcBef>
              <a:spcAft>
                <a:spcPts val="0"/>
              </a:spcAft>
              <a:buSzPts val="1600"/>
              <a:buNone/>
              <a:defRPr/>
            </a:lvl3pPr>
            <a:lvl4pPr lvl="3" algn="l">
              <a:lnSpc>
                <a:spcPct val="100000"/>
              </a:lnSpc>
              <a:spcBef>
                <a:spcPts val="0"/>
              </a:spcBef>
              <a:spcAft>
                <a:spcPts val="0"/>
              </a:spcAft>
              <a:buSzPts val="1600"/>
              <a:buNone/>
              <a:defRPr/>
            </a:lvl4pPr>
            <a:lvl5pPr lvl="4" algn="l">
              <a:lnSpc>
                <a:spcPct val="100000"/>
              </a:lnSpc>
              <a:spcBef>
                <a:spcPts val="0"/>
              </a:spcBef>
              <a:spcAft>
                <a:spcPts val="0"/>
              </a:spcAft>
              <a:buSzPts val="1600"/>
              <a:buNone/>
              <a:defRPr/>
            </a:lvl5pPr>
            <a:lvl6pPr lvl="5" algn="l">
              <a:lnSpc>
                <a:spcPct val="100000"/>
              </a:lnSpc>
              <a:spcBef>
                <a:spcPts val="0"/>
              </a:spcBef>
              <a:spcAft>
                <a:spcPts val="0"/>
              </a:spcAft>
              <a:buSzPts val="1600"/>
              <a:buNone/>
              <a:defRPr/>
            </a:lvl6pPr>
            <a:lvl7pPr lvl="6" algn="l">
              <a:lnSpc>
                <a:spcPct val="100000"/>
              </a:lnSpc>
              <a:spcBef>
                <a:spcPts val="0"/>
              </a:spcBef>
              <a:spcAft>
                <a:spcPts val="0"/>
              </a:spcAft>
              <a:buSzPts val="1600"/>
              <a:buNone/>
              <a:defRPr/>
            </a:lvl7pPr>
            <a:lvl8pPr lvl="7" algn="l">
              <a:lnSpc>
                <a:spcPct val="100000"/>
              </a:lnSpc>
              <a:spcBef>
                <a:spcPts val="0"/>
              </a:spcBef>
              <a:spcAft>
                <a:spcPts val="0"/>
              </a:spcAft>
              <a:buSzPts val="1600"/>
              <a:buNone/>
              <a:defRPr/>
            </a:lvl8pPr>
            <a:lvl9pPr lvl="8" algn="l">
              <a:lnSpc>
                <a:spcPct val="100000"/>
              </a:lnSpc>
              <a:spcBef>
                <a:spcPts val="0"/>
              </a:spcBef>
              <a:spcAft>
                <a:spcPts val="0"/>
              </a:spcAft>
              <a:buSzPts val="1600"/>
              <a:buNone/>
              <a:defRPr/>
            </a:lvl9pPr>
          </a:lstStyle>
          <a:p/>
        </p:txBody>
      </p:sp>
      <p:sp>
        <p:nvSpPr>
          <p:cNvPr id="77" name="Google Shape;77;p7"/>
          <p:cNvSpPr txBox="1"/>
          <p:nvPr>
            <p:ph idx="13" type="title"/>
          </p:nvPr>
        </p:nvSpPr>
        <p:spPr>
          <a:xfrm>
            <a:off x="6195726" y="3841025"/>
            <a:ext cx="2227200" cy="487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500"/>
              <a:buNone/>
              <a:defRPr sz="2000">
                <a:latin typeface="Kulim Park"/>
                <a:ea typeface="Kulim Park"/>
                <a:cs typeface="Kulim Park"/>
                <a:sym typeface="Kulim Park"/>
              </a:defRPr>
            </a:lvl1pPr>
            <a:lvl2pPr lvl="1" algn="l">
              <a:lnSpc>
                <a:spcPct val="100000"/>
              </a:lnSpc>
              <a:spcBef>
                <a:spcPts val="0"/>
              </a:spcBef>
              <a:spcAft>
                <a:spcPts val="0"/>
              </a:spcAft>
              <a:buSzPts val="2500"/>
              <a:buNone/>
              <a:defRPr sz="2500"/>
            </a:lvl2pPr>
            <a:lvl3pPr lvl="2" algn="l">
              <a:lnSpc>
                <a:spcPct val="100000"/>
              </a:lnSpc>
              <a:spcBef>
                <a:spcPts val="0"/>
              </a:spcBef>
              <a:spcAft>
                <a:spcPts val="0"/>
              </a:spcAft>
              <a:buSzPts val="2500"/>
              <a:buNone/>
              <a:defRPr sz="2500"/>
            </a:lvl3pPr>
            <a:lvl4pPr lvl="3" algn="l">
              <a:lnSpc>
                <a:spcPct val="100000"/>
              </a:lnSpc>
              <a:spcBef>
                <a:spcPts val="0"/>
              </a:spcBef>
              <a:spcAft>
                <a:spcPts val="0"/>
              </a:spcAft>
              <a:buSzPts val="2500"/>
              <a:buNone/>
              <a:defRPr sz="2500"/>
            </a:lvl4pPr>
            <a:lvl5pPr lvl="4" algn="l">
              <a:lnSpc>
                <a:spcPct val="100000"/>
              </a:lnSpc>
              <a:spcBef>
                <a:spcPts val="0"/>
              </a:spcBef>
              <a:spcAft>
                <a:spcPts val="0"/>
              </a:spcAft>
              <a:buSzPts val="2500"/>
              <a:buNone/>
              <a:defRPr sz="2500"/>
            </a:lvl5pPr>
            <a:lvl6pPr lvl="5" algn="l">
              <a:lnSpc>
                <a:spcPct val="100000"/>
              </a:lnSpc>
              <a:spcBef>
                <a:spcPts val="0"/>
              </a:spcBef>
              <a:spcAft>
                <a:spcPts val="0"/>
              </a:spcAft>
              <a:buSzPts val="2500"/>
              <a:buNone/>
              <a:defRPr sz="2500"/>
            </a:lvl6pPr>
            <a:lvl7pPr lvl="6" algn="l">
              <a:lnSpc>
                <a:spcPct val="100000"/>
              </a:lnSpc>
              <a:spcBef>
                <a:spcPts val="0"/>
              </a:spcBef>
              <a:spcAft>
                <a:spcPts val="0"/>
              </a:spcAft>
              <a:buSzPts val="2500"/>
              <a:buNone/>
              <a:defRPr sz="2500"/>
            </a:lvl7pPr>
            <a:lvl8pPr lvl="7" algn="l">
              <a:lnSpc>
                <a:spcPct val="100000"/>
              </a:lnSpc>
              <a:spcBef>
                <a:spcPts val="0"/>
              </a:spcBef>
              <a:spcAft>
                <a:spcPts val="0"/>
              </a:spcAft>
              <a:buSzPts val="2500"/>
              <a:buNone/>
              <a:defRPr sz="2500"/>
            </a:lvl8pPr>
            <a:lvl9pPr lvl="8" algn="l">
              <a:lnSpc>
                <a:spcPct val="100000"/>
              </a:lnSpc>
              <a:spcBef>
                <a:spcPts val="0"/>
              </a:spcBef>
              <a:spcAft>
                <a:spcPts val="0"/>
              </a:spcAft>
              <a:buSzPts val="2500"/>
              <a:buNone/>
              <a:defRPr sz="2500"/>
            </a:lvl9pPr>
          </a:lstStyle>
          <a:p/>
        </p:txBody>
      </p:sp>
      <p:sp>
        <p:nvSpPr>
          <p:cNvPr id="78" name="Google Shape;78;p7"/>
          <p:cNvSpPr txBox="1"/>
          <p:nvPr>
            <p:ph idx="14" type="subTitle"/>
          </p:nvPr>
        </p:nvSpPr>
        <p:spPr>
          <a:xfrm>
            <a:off x="6195750" y="4196700"/>
            <a:ext cx="2227200" cy="661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atin typeface="Manrope"/>
                <a:ea typeface="Manrope"/>
                <a:cs typeface="Manrope"/>
                <a:sym typeface="Manrope"/>
              </a:defRPr>
            </a:lvl1pPr>
            <a:lvl2pPr lvl="1" algn="l">
              <a:lnSpc>
                <a:spcPct val="100000"/>
              </a:lnSpc>
              <a:spcBef>
                <a:spcPts val="0"/>
              </a:spcBef>
              <a:spcAft>
                <a:spcPts val="0"/>
              </a:spcAft>
              <a:buSzPts val="1600"/>
              <a:buNone/>
              <a:defRPr/>
            </a:lvl2pPr>
            <a:lvl3pPr lvl="2" algn="l">
              <a:lnSpc>
                <a:spcPct val="100000"/>
              </a:lnSpc>
              <a:spcBef>
                <a:spcPts val="0"/>
              </a:spcBef>
              <a:spcAft>
                <a:spcPts val="0"/>
              </a:spcAft>
              <a:buSzPts val="1600"/>
              <a:buNone/>
              <a:defRPr/>
            </a:lvl3pPr>
            <a:lvl4pPr lvl="3" algn="l">
              <a:lnSpc>
                <a:spcPct val="100000"/>
              </a:lnSpc>
              <a:spcBef>
                <a:spcPts val="0"/>
              </a:spcBef>
              <a:spcAft>
                <a:spcPts val="0"/>
              </a:spcAft>
              <a:buSzPts val="1600"/>
              <a:buNone/>
              <a:defRPr/>
            </a:lvl4pPr>
            <a:lvl5pPr lvl="4" algn="l">
              <a:lnSpc>
                <a:spcPct val="100000"/>
              </a:lnSpc>
              <a:spcBef>
                <a:spcPts val="0"/>
              </a:spcBef>
              <a:spcAft>
                <a:spcPts val="0"/>
              </a:spcAft>
              <a:buSzPts val="1600"/>
              <a:buNone/>
              <a:defRPr/>
            </a:lvl5pPr>
            <a:lvl6pPr lvl="5" algn="l">
              <a:lnSpc>
                <a:spcPct val="100000"/>
              </a:lnSpc>
              <a:spcBef>
                <a:spcPts val="0"/>
              </a:spcBef>
              <a:spcAft>
                <a:spcPts val="0"/>
              </a:spcAft>
              <a:buSzPts val="1600"/>
              <a:buNone/>
              <a:defRPr/>
            </a:lvl6pPr>
            <a:lvl7pPr lvl="6" algn="l">
              <a:lnSpc>
                <a:spcPct val="100000"/>
              </a:lnSpc>
              <a:spcBef>
                <a:spcPts val="0"/>
              </a:spcBef>
              <a:spcAft>
                <a:spcPts val="0"/>
              </a:spcAft>
              <a:buSzPts val="1600"/>
              <a:buNone/>
              <a:defRPr/>
            </a:lvl7pPr>
            <a:lvl8pPr lvl="7" algn="l">
              <a:lnSpc>
                <a:spcPct val="100000"/>
              </a:lnSpc>
              <a:spcBef>
                <a:spcPts val="0"/>
              </a:spcBef>
              <a:spcAft>
                <a:spcPts val="0"/>
              </a:spcAft>
              <a:buSzPts val="1600"/>
              <a:buNone/>
              <a:defRPr/>
            </a:lvl8pPr>
            <a:lvl9pPr lvl="8" algn="l">
              <a:lnSpc>
                <a:spcPct val="100000"/>
              </a:lnSpc>
              <a:spcBef>
                <a:spcPts val="0"/>
              </a:spcBef>
              <a:spcAft>
                <a:spcPts val="0"/>
              </a:spcAft>
              <a:buSzPts val="1600"/>
              <a:buNone/>
              <a:defRPr/>
            </a:lvl9pPr>
          </a:lstStyle>
          <a:p/>
        </p:txBody>
      </p:sp>
      <p:sp>
        <p:nvSpPr>
          <p:cNvPr id="79" name="Google Shape;79;p7"/>
          <p:cNvSpPr txBox="1"/>
          <p:nvPr>
            <p:ph idx="15" type="title"/>
          </p:nvPr>
        </p:nvSpPr>
        <p:spPr>
          <a:xfrm flipH="1">
            <a:off x="719925" y="437700"/>
            <a:ext cx="7704000" cy="657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sz="3000">
                <a:latin typeface="Kulim Park"/>
                <a:ea typeface="Kulim Park"/>
                <a:cs typeface="Kulim Park"/>
                <a:sym typeface="Kulim Park"/>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80" name="Google Shape;80;p7"/>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1">
  <p:cSld name="CUSTOM_17">
    <p:spTree>
      <p:nvGrpSpPr>
        <p:cNvPr id="81" name="Shape 81"/>
        <p:cNvGrpSpPr/>
        <p:nvPr/>
      </p:nvGrpSpPr>
      <p:grpSpPr>
        <a:xfrm>
          <a:off x="0" y="0"/>
          <a:ext cx="0" cy="0"/>
          <a:chOff x="0" y="0"/>
          <a:chExt cx="0" cy="0"/>
        </a:xfrm>
      </p:grpSpPr>
      <p:sp>
        <p:nvSpPr>
          <p:cNvPr id="82" name="Google Shape;82;p8"/>
          <p:cNvSpPr/>
          <p:nvPr/>
        </p:nvSpPr>
        <p:spPr>
          <a:xfrm rot="-9339447">
            <a:off x="7118442" y="3216520"/>
            <a:ext cx="7471555" cy="4771732"/>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27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 name="Google Shape;83;p8"/>
          <p:cNvSpPr/>
          <p:nvPr/>
        </p:nvSpPr>
        <p:spPr>
          <a:xfrm flipH="1" rot="10285603">
            <a:off x="-6088365" y="-1617883"/>
            <a:ext cx="7471761" cy="4771864"/>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27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 name="Google Shape;84;p8"/>
          <p:cNvSpPr/>
          <p:nvPr/>
        </p:nvSpPr>
        <p:spPr>
          <a:xfrm flipH="1" rot="-649785">
            <a:off x="-1251909" y="-487200"/>
            <a:ext cx="4558897" cy="1365861"/>
          </a:xfrm>
          <a:custGeom>
            <a:rect b="b" l="l" r="r" t="t"/>
            <a:pathLst>
              <a:path extrusionOk="0" h="14730" w="49165">
                <a:moveTo>
                  <a:pt x="10042" y="1"/>
                </a:moveTo>
                <a:cubicBezTo>
                  <a:pt x="7738" y="1"/>
                  <a:pt x="5495" y="326"/>
                  <a:pt x="4009" y="1712"/>
                </a:cubicBezTo>
                <a:cubicBezTo>
                  <a:pt x="1833" y="3743"/>
                  <a:pt x="1312" y="7198"/>
                  <a:pt x="759" y="9976"/>
                </a:cubicBezTo>
                <a:cubicBezTo>
                  <a:pt x="1" y="13802"/>
                  <a:pt x="5815" y="14642"/>
                  <a:pt x="11014" y="14723"/>
                </a:cubicBezTo>
                <a:cubicBezTo>
                  <a:pt x="11312" y="14728"/>
                  <a:pt x="11609" y="14730"/>
                  <a:pt x="11901" y="14730"/>
                </a:cubicBezTo>
                <a:cubicBezTo>
                  <a:pt x="14717" y="14730"/>
                  <a:pt x="17219" y="14537"/>
                  <a:pt x="18198" y="14531"/>
                </a:cubicBezTo>
                <a:cubicBezTo>
                  <a:pt x="20643" y="14515"/>
                  <a:pt x="23088" y="14508"/>
                  <a:pt x="25533" y="14508"/>
                </a:cubicBezTo>
                <a:cubicBezTo>
                  <a:pt x="31860" y="14508"/>
                  <a:pt x="38186" y="14553"/>
                  <a:pt x="44512" y="14593"/>
                </a:cubicBezTo>
                <a:cubicBezTo>
                  <a:pt x="44551" y="14593"/>
                  <a:pt x="44589" y="14594"/>
                  <a:pt x="44628" y="14594"/>
                </a:cubicBezTo>
                <a:cubicBezTo>
                  <a:pt x="45065" y="14594"/>
                  <a:pt x="45520" y="14568"/>
                  <a:pt x="45879" y="14323"/>
                </a:cubicBezTo>
                <a:cubicBezTo>
                  <a:pt x="46214" y="14095"/>
                  <a:pt x="46403" y="13708"/>
                  <a:pt x="46569" y="13337"/>
                </a:cubicBezTo>
                <a:cubicBezTo>
                  <a:pt x="47681" y="10865"/>
                  <a:pt x="49165" y="7692"/>
                  <a:pt x="48504" y="4911"/>
                </a:cubicBezTo>
                <a:cubicBezTo>
                  <a:pt x="47559" y="915"/>
                  <a:pt x="42091" y="691"/>
                  <a:pt x="37832" y="691"/>
                </a:cubicBezTo>
                <a:cubicBezTo>
                  <a:pt x="37295" y="691"/>
                  <a:pt x="36777" y="694"/>
                  <a:pt x="36289" y="694"/>
                </a:cubicBezTo>
                <a:cubicBezTo>
                  <a:pt x="35639" y="694"/>
                  <a:pt x="35044" y="688"/>
                  <a:pt x="34531" y="658"/>
                </a:cubicBezTo>
                <a:cubicBezTo>
                  <a:pt x="29340" y="361"/>
                  <a:pt x="24149" y="242"/>
                  <a:pt x="18952" y="242"/>
                </a:cubicBezTo>
                <a:cubicBezTo>
                  <a:pt x="17950" y="242"/>
                  <a:pt x="16949" y="246"/>
                  <a:pt x="15946" y="255"/>
                </a:cubicBezTo>
                <a:cubicBezTo>
                  <a:pt x="15904" y="255"/>
                  <a:pt x="15862" y="255"/>
                  <a:pt x="15819" y="255"/>
                </a:cubicBezTo>
                <a:cubicBezTo>
                  <a:pt x="14168" y="255"/>
                  <a:pt x="12081" y="1"/>
                  <a:pt x="10042" y="1"/>
                </a:cubicBezTo>
                <a:close/>
              </a:path>
            </a:pathLst>
          </a:custGeom>
          <a:solidFill>
            <a:srgbClr val="AC9078">
              <a:alpha val="1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 name="Google Shape;85;p8"/>
          <p:cNvSpPr/>
          <p:nvPr/>
        </p:nvSpPr>
        <p:spPr>
          <a:xfrm flipH="1" rot="-813319">
            <a:off x="7653159" y="-3566398"/>
            <a:ext cx="6402109" cy="5689153"/>
          </a:xfrm>
          <a:custGeom>
            <a:rect b="b" l="l" r="r" t="t"/>
            <a:pathLst>
              <a:path extrusionOk="0" h="28248" w="31788">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 name="Google Shape;86;p8"/>
          <p:cNvSpPr/>
          <p:nvPr/>
        </p:nvSpPr>
        <p:spPr>
          <a:xfrm flipH="1" rot="-9989847">
            <a:off x="-4910832" y="2960605"/>
            <a:ext cx="7826215" cy="2877900"/>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 name="Google Shape;87;p8"/>
          <p:cNvSpPr/>
          <p:nvPr/>
        </p:nvSpPr>
        <p:spPr>
          <a:xfrm flipH="1" rot="-323977">
            <a:off x="6050295" y="-977077"/>
            <a:ext cx="7826148" cy="2877876"/>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 name="Google Shape;88;p8"/>
          <p:cNvSpPr txBox="1"/>
          <p:nvPr>
            <p:ph type="title"/>
          </p:nvPr>
        </p:nvSpPr>
        <p:spPr>
          <a:xfrm>
            <a:off x="1987675" y="1412700"/>
            <a:ext cx="2430000" cy="8373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500"/>
              <a:buNone/>
              <a:defRPr sz="2000">
                <a:latin typeface="Kulim Park"/>
                <a:ea typeface="Kulim Park"/>
                <a:cs typeface="Kulim Park"/>
                <a:sym typeface="Kulim Park"/>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89" name="Google Shape;89;p8"/>
          <p:cNvSpPr txBox="1"/>
          <p:nvPr>
            <p:ph idx="1" type="subTitle"/>
          </p:nvPr>
        </p:nvSpPr>
        <p:spPr>
          <a:xfrm>
            <a:off x="1987700" y="2292125"/>
            <a:ext cx="2430000" cy="612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atin typeface="Manrope"/>
                <a:ea typeface="Manrope"/>
                <a:cs typeface="Manrope"/>
                <a:sym typeface="Manrop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90" name="Google Shape;90;p8"/>
          <p:cNvSpPr txBox="1"/>
          <p:nvPr>
            <p:ph idx="2" type="title"/>
          </p:nvPr>
        </p:nvSpPr>
        <p:spPr>
          <a:xfrm>
            <a:off x="845800" y="1888050"/>
            <a:ext cx="812700" cy="447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sz="3600">
                <a:solidFill>
                  <a:schemeClr val="lt1"/>
                </a:solidFill>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91" name="Google Shape;91;p8"/>
          <p:cNvSpPr txBox="1"/>
          <p:nvPr>
            <p:ph idx="3" type="title"/>
          </p:nvPr>
        </p:nvSpPr>
        <p:spPr>
          <a:xfrm>
            <a:off x="1928100" y="3162748"/>
            <a:ext cx="2430000" cy="8373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500"/>
              <a:buNone/>
              <a:defRPr sz="2000">
                <a:latin typeface="Kulim Park"/>
                <a:ea typeface="Kulim Park"/>
                <a:cs typeface="Kulim Park"/>
                <a:sym typeface="Kulim Park"/>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92" name="Google Shape;92;p8"/>
          <p:cNvSpPr txBox="1"/>
          <p:nvPr>
            <p:ph idx="4" type="subTitle"/>
          </p:nvPr>
        </p:nvSpPr>
        <p:spPr>
          <a:xfrm>
            <a:off x="1928125" y="4042172"/>
            <a:ext cx="2430000" cy="612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atin typeface="Manrope"/>
                <a:ea typeface="Manrope"/>
                <a:cs typeface="Manrope"/>
                <a:sym typeface="Manrop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93" name="Google Shape;93;p8"/>
          <p:cNvSpPr txBox="1"/>
          <p:nvPr>
            <p:ph idx="5" type="title"/>
          </p:nvPr>
        </p:nvSpPr>
        <p:spPr>
          <a:xfrm>
            <a:off x="6000750" y="1412688"/>
            <a:ext cx="2430000" cy="8373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500"/>
              <a:buNone/>
              <a:defRPr sz="2000">
                <a:latin typeface="Kulim Park"/>
                <a:ea typeface="Kulim Park"/>
                <a:cs typeface="Kulim Park"/>
                <a:sym typeface="Kulim Park"/>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94" name="Google Shape;94;p8"/>
          <p:cNvSpPr txBox="1"/>
          <p:nvPr>
            <p:ph idx="6" type="subTitle"/>
          </p:nvPr>
        </p:nvSpPr>
        <p:spPr>
          <a:xfrm>
            <a:off x="6000775" y="2292102"/>
            <a:ext cx="2430000" cy="612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atin typeface="Manrope"/>
                <a:ea typeface="Manrope"/>
                <a:cs typeface="Manrope"/>
                <a:sym typeface="Manrop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95" name="Google Shape;95;p8"/>
          <p:cNvSpPr txBox="1"/>
          <p:nvPr>
            <p:ph idx="7" type="title"/>
          </p:nvPr>
        </p:nvSpPr>
        <p:spPr>
          <a:xfrm>
            <a:off x="5981196" y="3162738"/>
            <a:ext cx="2430000" cy="8373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500"/>
              <a:buNone/>
              <a:defRPr sz="2000">
                <a:latin typeface="Kulim Park"/>
                <a:ea typeface="Kulim Park"/>
                <a:cs typeface="Kulim Park"/>
                <a:sym typeface="Kulim Park"/>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96" name="Google Shape;96;p8"/>
          <p:cNvSpPr txBox="1"/>
          <p:nvPr>
            <p:ph idx="8" type="subTitle"/>
          </p:nvPr>
        </p:nvSpPr>
        <p:spPr>
          <a:xfrm>
            <a:off x="5981200" y="4042161"/>
            <a:ext cx="2430000" cy="612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atin typeface="Manrope"/>
                <a:ea typeface="Manrope"/>
                <a:cs typeface="Manrope"/>
                <a:sym typeface="Manrop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97" name="Google Shape;97;p8"/>
          <p:cNvSpPr txBox="1"/>
          <p:nvPr>
            <p:ph idx="9" type="title"/>
          </p:nvPr>
        </p:nvSpPr>
        <p:spPr>
          <a:xfrm>
            <a:off x="845798" y="3644250"/>
            <a:ext cx="812700" cy="447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sz="3600">
                <a:solidFill>
                  <a:schemeClr val="lt1"/>
                </a:solidFill>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98" name="Google Shape;98;p8"/>
          <p:cNvSpPr txBox="1"/>
          <p:nvPr>
            <p:ph idx="13" type="title"/>
          </p:nvPr>
        </p:nvSpPr>
        <p:spPr>
          <a:xfrm>
            <a:off x="4895098" y="1888050"/>
            <a:ext cx="812700" cy="447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sz="3600">
                <a:solidFill>
                  <a:schemeClr val="lt1"/>
                </a:solidFill>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99" name="Google Shape;99;p8"/>
          <p:cNvSpPr txBox="1"/>
          <p:nvPr>
            <p:ph idx="14" type="title"/>
          </p:nvPr>
        </p:nvSpPr>
        <p:spPr>
          <a:xfrm>
            <a:off x="4895098" y="3644250"/>
            <a:ext cx="812700" cy="447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sz="3600">
                <a:solidFill>
                  <a:schemeClr val="lt1"/>
                </a:solidFill>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100" name="Google Shape;100;p8"/>
          <p:cNvSpPr txBox="1"/>
          <p:nvPr>
            <p:ph idx="15" type="title"/>
          </p:nvPr>
        </p:nvSpPr>
        <p:spPr>
          <a:xfrm flipH="1">
            <a:off x="719925" y="437700"/>
            <a:ext cx="7704000" cy="657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sz="3000">
                <a:latin typeface="Kulim Park"/>
                <a:ea typeface="Kulim Park"/>
                <a:cs typeface="Kulim Park"/>
                <a:sym typeface="Kulim Park"/>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101" name="Google Shape;101;p8"/>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02" name="Shape 102"/>
        <p:cNvGrpSpPr/>
        <p:nvPr/>
      </p:nvGrpSpPr>
      <p:grpSpPr>
        <a:xfrm>
          <a:off x="0" y="0"/>
          <a:ext cx="0" cy="0"/>
          <a:chOff x="0" y="0"/>
          <a:chExt cx="0" cy="0"/>
        </a:xfrm>
      </p:grpSpPr>
      <p:sp>
        <p:nvSpPr>
          <p:cNvPr id="103" name="Google Shape;103;p9"/>
          <p:cNvSpPr/>
          <p:nvPr/>
        </p:nvSpPr>
        <p:spPr>
          <a:xfrm rot="813319">
            <a:off x="-1616877" y="-3424273"/>
            <a:ext cx="6402109" cy="5689153"/>
          </a:xfrm>
          <a:custGeom>
            <a:rect b="b" l="l" r="r" t="t"/>
            <a:pathLst>
              <a:path extrusionOk="0" h="28248" w="31788">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 name="Google Shape;104;p9"/>
          <p:cNvSpPr/>
          <p:nvPr/>
        </p:nvSpPr>
        <p:spPr>
          <a:xfrm flipH="1" rot="-649785">
            <a:off x="6475477" y="-738425"/>
            <a:ext cx="4558897" cy="1365861"/>
          </a:xfrm>
          <a:custGeom>
            <a:rect b="b" l="l" r="r" t="t"/>
            <a:pathLst>
              <a:path extrusionOk="0" h="14730" w="49165">
                <a:moveTo>
                  <a:pt x="10042" y="1"/>
                </a:moveTo>
                <a:cubicBezTo>
                  <a:pt x="7738" y="1"/>
                  <a:pt x="5495" y="326"/>
                  <a:pt x="4009" y="1712"/>
                </a:cubicBezTo>
                <a:cubicBezTo>
                  <a:pt x="1833" y="3743"/>
                  <a:pt x="1312" y="7198"/>
                  <a:pt x="759" y="9976"/>
                </a:cubicBezTo>
                <a:cubicBezTo>
                  <a:pt x="1" y="13802"/>
                  <a:pt x="5815" y="14642"/>
                  <a:pt x="11014" y="14723"/>
                </a:cubicBezTo>
                <a:cubicBezTo>
                  <a:pt x="11312" y="14728"/>
                  <a:pt x="11609" y="14730"/>
                  <a:pt x="11901" y="14730"/>
                </a:cubicBezTo>
                <a:cubicBezTo>
                  <a:pt x="14717" y="14730"/>
                  <a:pt x="17219" y="14537"/>
                  <a:pt x="18198" y="14531"/>
                </a:cubicBezTo>
                <a:cubicBezTo>
                  <a:pt x="20643" y="14515"/>
                  <a:pt x="23088" y="14508"/>
                  <a:pt x="25533" y="14508"/>
                </a:cubicBezTo>
                <a:cubicBezTo>
                  <a:pt x="31860" y="14508"/>
                  <a:pt x="38186" y="14553"/>
                  <a:pt x="44512" y="14593"/>
                </a:cubicBezTo>
                <a:cubicBezTo>
                  <a:pt x="44551" y="14593"/>
                  <a:pt x="44589" y="14594"/>
                  <a:pt x="44628" y="14594"/>
                </a:cubicBezTo>
                <a:cubicBezTo>
                  <a:pt x="45065" y="14594"/>
                  <a:pt x="45520" y="14568"/>
                  <a:pt x="45879" y="14323"/>
                </a:cubicBezTo>
                <a:cubicBezTo>
                  <a:pt x="46214" y="14095"/>
                  <a:pt x="46403" y="13708"/>
                  <a:pt x="46569" y="13337"/>
                </a:cubicBezTo>
                <a:cubicBezTo>
                  <a:pt x="47681" y="10865"/>
                  <a:pt x="49165" y="7692"/>
                  <a:pt x="48504" y="4911"/>
                </a:cubicBezTo>
                <a:cubicBezTo>
                  <a:pt x="47559" y="915"/>
                  <a:pt x="42091" y="691"/>
                  <a:pt x="37832" y="691"/>
                </a:cubicBezTo>
                <a:cubicBezTo>
                  <a:pt x="37295" y="691"/>
                  <a:pt x="36777" y="694"/>
                  <a:pt x="36289" y="694"/>
                </a:cubicBezTo>
                <a:cubicBezTo>
                  <a:pt x="35639" y="694"/>
                  <a:pt x="35044" y="688"/>
                  <a:pt x="34531" y="658"/>
                </a:cubicBezTo>
                <a:cubicBezTo>
                  <a:pt x="29340" y="361"/>
                  <a:pt x="24149" y="242"/>
                  <a:pt x="18952" y="242"/>
                </a:cubicBezTo>
                <a:cubicBezTo>
                  <a:pt x="17950" y="242"/>
                  <a:pt x="16949" y="246"/>
                  <a:pt x="15946" y="255"/>
                </a:cubicBezTo>
                <a:cubicBezTo>
                  <a:pt x="15904" y="255"/>
                  <a:pt x="15862" y="255"/>
                  <a:pt x="15819" y="255"/>
                </a:cubicBezTo>
                <a:cubicBezTo>
                  <a:pt x="14168" y="255"/>
                  <a:pt x="12081" y="1"/>
                  <a:pt x="10042" y="1"/>
                </a:cubicBezTo>
                <a:close/>
              </a:path>
            </a:pathLst>
          </a:custGeom>
          <a:solidFill>
            <a:schemeClr val="accent1">
              <a:alpha val="4627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 name="Google Shape;105;p9"/>
          <p:cNvSpPr/>
          <p:nvPr/>
        </p:nvSpPr>
        <p:spPr>
          <a:xfrm>
            <a:off x="1125387" y="2238100"/>
            <a:ext cx="7471673" cy="4771807"/>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27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 name="Google Shape;106;p9"/>
          <p:cNvSpPr/>
          <p:nvPr/>
        </p:nvSpPr>
        <p:spPr>
          <a:xfrm rot="8823147">
            <a:off x="-2265377" y="2808773"/>
            <a:ext cx="5990392" cy="5613180"/>
          </a:xfrm>
          <a:custGeom>
            <a:rect b="b" l="l" r="r" t="t"/>
            <a:pathLst>
              <a:path extrusionOk="0" h="87424" w="93299">
                <a:moveTo>
                  <a:pt x="34162" y="1"/>
                </a:moveTo>
                <a:cubicBezTo>
                  <a:pt x="24245" y="1"/>
                  <a:pt x="25039" y="12520"/>
                  <a:pt x="13717" y="17147"/>
                </a:cubicBezTo>
                <a:cubicBezTo>
                  <a:pt x="1" y="22753"/>
                  <a:pt x="25599" y="33483"/>
                  <a:pt x="18923" y="50349"/>
                </a:cubicBezTo>
                <a:cubicBezTo>
                  <a:pt x="13077" y="65115"/>
                  <a:pt x="23069" y="87424"/>
                  <a:pt x="32143" y="87424"/>
                </a:cubicBezTo>
                <a:cubicBezTo>
                  <a:pt x="33432" y="87424"/>
                  <a:pt x="34703" y="86974"/>
                  <a:pt x="35906" y="85988"/>
                </a:cubicBezTo>
                <a:cubicBezTo>
                  <a:pt x="38841" y="83585"/>
                  <a:pt x="41192" y="82952"/>
                  <a:pt x="43240" y="82952"/>
                </a:cubicBezTo>
                <a:cubicBezTo>
                  <a:pt x="45526" y="82952"/>
                  <a:pt x="47435" y="83741"/>
                  <a:pt x="49356" y="83741"/>
                </a:cubicBezTo>
                <a:cubicBezTo>
                  <a:pt x="51391" y="83741"/>
                  <a:pt x="53441" y="82856"/>
                  <a:pt x="55968" y="79208"/>
                </a:cubicBezTo>
                <a:cubicBezTo>
                  <a:pt x="79663" y="45004"/>
                  <a:pt x="87416" y="44135"/>
                  <a:pt x="87416" y="44135"/>
                </a:cubicBezTo>
                <a:cubicBezTo>
                  <a:pt x="93298" y="21497"/>
                  <a:pt x="60858" y="9397"/>
                  <a:pt x="42111" y="1875"/>
                </a:cubicBezTo>
                <a:cubicBezTo>
                  <a:pt x="38838" y="561"/>
                  <a:pt x="36260" y="1"/>
                  <a:pt x="34162" y="1"/>
                </a:cubicBezTo>
                <a:close/>
              </a:path>
            </a:pathLst>
          </a:custGeom>
          <a:solidFill>
            <a:schemeClr val="accent3">
              <a:alpha val="3333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 name="Google Shape;107;p9"/>
          <p:cNvSpPr/>
          <p:nvPr/>
        </p:nvSpPr>
        <p:spPr>
          <a:xfrm>
            <a:off x="6536238" y="-142500"/>
            <a:ext cx="4935815" cy="3769836"/>
          </a:xfrm>
          <a:custGeom>
            <a:rect b="b" l="l" r="r" t="t"/>
            <a:pathLst>
              <a:path extrusionOk="0" h="29633" w="38799">
                <a:moveTo>
                  <a:pt x="24862" y="1"/>
                </a:moveTo>
                <a:cubicBezTo>
                  <a:pt x="17606" y="1"/>
                  <a:pt x="2522" y="6530"/>
                  <a:pt x="2408" y="6818"/>
                </a:cubicBezTo>
                <a:cubicBezTo>
                  <a:pt x="0" y="12908"/>
                  <a:pt x="709" y="23105"/>
                  <a:pt x="5362" y="28314"/>
                </a:cubicBezTo>
                <a:cubicBezTo>
                  <a:pt x="6190" y="29241"/>
                  <a:pt x="7638" y="29632"/>
                  <a:pt x="9471" y="29632"/>
                </a:cubicBezTo>
                <a:cubicBezTo>
                  <a:pt x="17936" y="29632"/>
                  <a:pt x="34625" y="21288"/>
                  <a:pt x="36508" y="18846"/>
                </a:cubicBezTo>
                <a:cubicBezTo>
                  <a:pt x="38798" y="15872"/>
                  <a:pt x="32779" y="1993"/>
                  <a:pt x="26923" y="249"/>
                </a:cubicBezTo>
                <a:cubicBezTo>
                  <a:pt x="26348" y="78"/>
                  <a:pt x="25651" y="1"/>
                  <a:pt x="24862" y="1"/>
                </a:cubicBezTo>
                <a:close/>
              </a:path>
            </a:pathLst>
          </a:custGeom>
          <a:solidFill>
            <a:schemeClr val="accent3">
              <a:alpha val="2549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 name="Google Shape;108;p9"/>
          <p:cNvSpPr/>
          <p:nvPr/>
        </p:nvSpPr>
        <p:spPr>
          <a:xfrm rot="649785">
            <a:off x="716152" y="4401125"/>
            <a:ext cx="4558897" cy="1365861"/>
          </a:xfrm>
          <a:custGeom>
            <a:rect b="b" l="l" r="r" t="t"/>
            <a:pathLst>
              <a:path extrusionOk="0" h="14730" w="49165">
                <a:moveTo>
                  <a:pt x="10042" y="1"/>
                </a:moveTo>
                <a:cubicBezTo>
                  <a:pt x="7738" y="1"/>
                  <a:pt x="5495" y="326"/>
                  <a:pt x="4009" y="1712"/>
                </a:cubicBezTo>
                <a:cubicBezTo>
                  <a:pt x="1833" y="3743"/>
                  <a:pt x="1312" y="7198"/>
                  <a:pt x="759" y="9976"/>
                </a:cubicBezTo>
                <a:cubicBezTo>
                  <a:pt x="1" y="13802"/>
                  <a:pt x="5815" y="14642"/>
                  <a:pt x="11014" y="14723"/>
                </a:cubicBezTo>
                <a:cubicBezTo>
                  <a:pt x="11312" y="14728"/>
                  <a:pt x="11609" y="14730"/>
                  <a:pt x="11901" y="14730"/>
                </a:cubicBezTo>
                <a:cubicBezTo>
                  <a:pt x="14717" y="14730"/>
                  <a:pt x="17219" y="14537"/>
                  <a:pt x="18198" y="14531"/>
                </a:cubicBezTo>
                <a:cubicBezTo>
                  <a:pt x="20643" y="14515"/>
                  <a:pt x="23088" y="14508"/>
                  <a:pt x="25533" y="14508"/>
                </a:cubicBezTo>
                <a:cubicBezTo>
                  <a:pt x="31860" y="14508"/>
                  <a:pt x="38186" y="14553"/>
                  <a:pt x="44512" y="14593"/>
                </a:cubicBezTo>
                <a:cubicBezTo>
                  <a:pt x="44551" y="14593"/>
                  <a:pt x="44589" y="14594"/>
                  <a:pt x="44628" y="14594"/>
                </a:cubicBezTo>
                <a:cubicBezTo>
                  <a:pt x="45065" y="14594"/>
                  <a:pt x="45520" y="14568"/>
                  <a:pt x="45879" y="14323"/>
                </a:cubicBezTo>
                <a:cubicBezTo>
                  <a:pt x="46214" y="14095"/>
                  <a:pt x="46403" y="13708"/>
                  <a:pt x="46569" y="13337"/>
                </a:cubicBezTo>
                <a:cubicBezTo>
                  <a:pt x="47681" y="10865"/>
                  <a:pt x="49165" y="7692"/>
                  <a:pt x="48504" y="4911"/>
                </a:cubicBezTo>
                <a:cubicBezTo>
                  <a:pt x="47559" y="915"/>
                  <a:pt x="42091" y="691"/>
                  <a:pt x="37832" y="691"/>
                </a:cubicBezTo>
                <a:cubicBezTo>
                  <a:pt x="37295" y="691"/>
                  <a:pt x="36777" y="694"/>
                  <a:pt x="36289" y="694"/>
                </a:cubicBezTo>
                <a:cubicBezTo>
                  <a:pt x="35639" y="694"/>
                  <a:pt x="35044" y="688"/>
                  <a:pt x="34531" y="658"/>
                </a:cubicBezTo>
                <a:cubicBezTo>
                  <a:pt x="29340" y="361"/>
                  <a:pt x="24149" y="242"/>
                  <a:pt x="18952" y="242"/>
                </a:cubicBezTo>
                <a:cubicBezTo>
                  <a:pt x="17950" y="242"/>
                  <a:pt x="16949" y="246"/>
                  <a:pt x="15946" y="255"/>
                </a:cubicBezTo>
                <a:cubicBezTo>
                  <a:pt x="15904" y="255"/>
                  <a:pt x="15862" y="255"/>
                  <a:pt x="15819" y="255"/>
                </a:cubicBezTo>
                <a:cubicBezTo>
                  <a:pt x="14168" y="255"/>
                  <a:pt x="12081" y="1"/>
                  <a:pt x="10042" y="1"/>
                </a:cubicBezTo>
                <a:close/>
              </a:path>
            </a:pathLst>
          </a:custGeom>
          <a:solidFill>
            <a:srgbClr val="AC9078">
              <a:alpha val="1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 name="Google Shape;109;p9"/>
          <p:cNvSpPr/>
          <p:nvPr/>
        </p:nvSpPr>
        <p:spPr>
          <a:xfrm rot="1244193">
            <a:off x="4086917" y="-777268"/>
            <a:ext cx="7826096" cy="2877857"/>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 name="Google Shape;110;p9"/>
          <p:cNvSpPr/>
          <p:nvPr/>
        </p:nvSpPr>
        <p:spPr>
          <a:xfrm rot="-9555807">
            <a:off x="-6119383" y="2297294"/>
            <a:ext cx="7826096" cy="2877857"/>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 name="Google Shape;111;p9"/>
          <p:cNvSpPr txBox="1"/>
          <p:nvPr>
            <p:ph type="ctrTitle"/>
          </p:nvPr>
        </p:nvSpPr>
        <p:spPr>
          <a:xfrm>
            <a:off x="723150" y="1494200"/>
            <a:ext cx="7697700" cy="1598100"/>
          </a:xfrm>
          <a:prstGeom prst="rect">
            <a:avLst/>
          </a:prstGeom>
          <a:noFill/>
          <a:ln>
            <a:noFill/>
          </a:ln>
        </p:spPr>
        <p:txBody>
          <a:bodyPr anchorCtr="0" anchor="ctr" bIns="91425" lIns="91425" spcFirstLastPara="1" rIns="91425" wrap="square" tIns="91425">
            <a:noAutofit/>
          </a:bodyPr>
          <a:lstStyle>
            <a:lvl1pPr lvl="0" algn="ctr">
              <a:lnSpc>
                <a:spcPct val="90000"/>
              </a:lnSpc>
              <a:spcBef>
                <a:spcPts val="0"/>
              </a:spcBef>
              <a:spcAft>
                <a:spcPts val="0"/>
              </a:spcAft>
              <a:buSzPts val="5200"/>
              <a:buNone/>
              <a:defRPr sz="6600">
                <a:latin typeface="Kulim Park SemiBold"/>
                <a:ea typeface="Kulim Park SemiBold"/>
                <a:cs typeface="Kulim Park SemiBold"/>
                <a:sym typeface="Kulim Park SemiBold"/>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12" name="Google Shape;112;p9"/>
          <p:cNvSpPr txBox="1"/>
          <p:nvPr>
            <p:ph idx="1" type="subTitle"/>
          </p:nvPr>
        </p:nvSpPr>
        <p:spPr>
          <a:xfrm>
            <a:off x="1962550" y="3100575"/>
            <a:ext cx="5218500" cy="548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600"/>
              <a:buNone/>
              <a:defRPr>
                <a:latin typeface="Manrope"/>
                <a:ea typeface="Manrope"/>
                <a:cs typeface="Manrope"/>
                <a:sym typeface="Manrop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13" name="Shape 113"/>
        <p:cNvGrpSpPr/>
        <p:nvPr/>
      </p:nvGrpSpPr>
      <p:grpSpPr>
        <a:xfrm>
          <a:off x="0" y="0"/>
          <a:ext cx="0" cy="0"/>
          <a:chOff x="0" y="0"/>
          <a:chExt cx="0" cy="0"/>
        </a:xfrm>
      </p:grpSpPr>
      <p:sp>
        <p:nvSpPr>
          <p:cNvPr id="114" name="Google Shape;114;p10"/>
          <p:cNvSpPr/>
          <p:nvPr/>
        </p:nvSpPr>
        <p:spPr>
          <a:xfrm rot="-10285629">
            <a:off x="4140874" y="-2015123"/>
            <a:ext cx="9471588" cy="6049060"/>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27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 name="Google Shape;115;p10"/>
          <p:cNvSpPr/>
          <p:nvPr/>
        </p:nvSpPr>
        <p:spPr>
          <a:xfrm flipH="1">
            <a:off x="6818628" y="2586663"/>
            <a:ext cx="5766771" cy="3682967"/>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dk2">
              <a:alpha val="1254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 name="Google Shape;116;p10"/>
          <p:cNvSpPr/>
          <p:nvPr/>
        </p:nvSpPr>
        <p:spPr>
          <a:xfrm flipH="1" rot="9748587">
            <a:off x="5601527" y="2021265"/>
            <a:ext cx="8200944" cy="3015698"/>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 name="Google Shape;117;p10"/>
          <p:cNvSpPr/>
          <p:nvPr/>
        </p:nvSpPr>
        <p:spPr>
          <a:xfrm flipH="1" rot="4102346">
            <a:off x="-2270967" y="3805847"/>
            <a:ext cx="9416338" cy="6013774"/>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27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 name="Google Shape;118;p10"/>
          <p:cNvSpPr/>
          <p:nvPr/>
        </p:nvSpPr>
        <p:spPr>
          <a:xfrm rot="813319">
            <a:off x="-3580677" y="-1425723"/>
            <a:ext cx="6402109" cy="5689153"/>
          </a:xfrm>
          <a:custGeom>
            <a:rect b="b" l="l" r="r" t="t"/>
            <a:pathLst>
              <a:path extrusionOk="0" h="28248" w="31788">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 name="Google Shape;119;p10"/>
          <p:cNvSpPr txBox="1"/>
          <p:nvPr>
            <p:ph type="title"/>
          </p:nvPr>
        </p:nvSpPr>
        <p:spPr>
          <a:xfrm>
            <a:off x="716550" y="1929275"/>
            <a:ext cx="3855600" cy="1610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sz="50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20" name="Google Shape;120;p10"/>
          <p:cNvSpPr txBox="1"/>
          <p:nvPr>
            <p:ph idx="2" type="title"/>
          </p:nvPr>
        </p:nvSpPr>
        <p:spPr>
          <a:xfrm>
            <a:off x="723300" y="845239"/>
            <a:ext cx="1498200" cy="1123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6000"/>
              <a:buNone/>
              <a:defRPr sz="7000"/>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p:txBody>
      </p:sp>
      <p:sp>
        <p:nvSpPr>
          <p:cNvPr id="121" name="Google Shape;121;p10"/>
          <p:cNvSpPr txBox="1"/>
          <p:nvPr>
            <p:ph idx="1" type="subTitle"/>
          </p:nvPr>
        </p:nvSpPr>
        <p:spPr>
          <a:xfrm>
            <a:off x="716550" y="3578839"/>
            <a:ext cx="2752500" cy="719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Non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122" name="Google Shape;122;p10"/>
          <p:cNvSpPr/>
          <p:nvPr/>
        </p:nvSpPr>
        <p:spPr>
          <a:xfrm>
            <a:off x="3065327" y="-4200997"/>
            <a:ext cx="7065492" cy="5396392"/>
          </a:xfrm>
          <a:custGeom>
            <a:rect b="b" l="l" r="r" t="t"/>
            <a:pathLst>
              <a:path extrusionOk="0" h="29633" w="38799">
                <a:moveTo>
                  <a:pt x="24862" y="1"/>
                </a:moveTo>
                <a:cubicBezTo>
                  <a:pt x="17606" y="1"/>
                  <a:pt x="2522" y="6530"/>
                  <a:pt x="2408" y="6818"/>
                </a:cubicBezTo>
                <a:cubicBezTo>
                  <a:pt x="0" y="12908"/>
                  <a:pt x="709" y="23105"/>
                  <a:pt x="5362" y="28314"/>
                </a:cubicBezTo>
                <a:cubicBezTo>
                  <a:pt x="6190" y="29241"/>
                  <a:pt x="7638" y="29632"/>
                  <a:pt x="9471" y="29632"/>
                </a:cubicBezTo>
                <a:cubicBezTo>
                  <a:pt x="17936" y="29632"/>
                  <a:pt x="34625" y="21288"/>
                  <a:pt x="36508" y="18846"/>
                </a:cubicBezTo>
                <a:cubicBezTo>
                  <a:pt x="38798" y="15872"/>
                  <a:pt x="32779" y="1993"/>
                  <a:pt x="26923" y="249"/>
                </a:cubicBezTo>
                <a:cubicBezTo>
                  <a:pt x="26348" y="78"/>
                  <a:pt x="25651" y="1"/>
                  <a:pt x="24862" y="1"/>
                </a:cubicBezTo>
                <a:close/>
              </a:path>
            </a:pathLst>
          </a:custGeom>
          <a:solidFill>
            <a:schemeClr val="accent3">
              <a:alpha val="2509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 name="Google Shape;123;p10"/>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slideLayout" Target="../slideLayouts/slideLayout4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51" Type="http://schemas.openxmlformats.org/officeDocument/2006/relationships/theme" Target="../theme/theme2.xml"/><Relationship Id="rId50" Type="http://schemas.openxmlformats.org/officeDocument/2006/relationships/slideLayout" Target="../slideLayouts/slideLayout5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accent2"/>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21075" y="438900"/>
            <a:ext cx="7698600" cy="5727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chemeClr val="dk1"/>
              </a:buClr>
              <a:buSzPts val="2800"/>
              <a:buFont typeface="Kulim Park"/>
              <a:buNone/>
              <a:defRPr b="0" i="0" sz="2800" u="none" cap="none" strike="noStrike">
                <a:solidFill>
                  <a:schemeClr val="dk1"/>
                </a:solidFill>
                <a:latin typeface="Kulim Park"/>
                <a:ea typeface="Kulim Park"/>
                <a:cs typeface="Kulim Park"/>
                <a:sym typeface="Kulim Park"/>
              </a:defRPr>
            </a:lvl1pPr>
            <a:lvl2pPr lvl="1" marR="0" rtl="0" algn="l">
              <a:lnSpc>
                <a:spcPct val="100000"/>
              </a:lnSpc>
              <a:spcBef>
                <a:spcPts val="0"/>
              </a:spcBef>
              <a:spcAft>
                <a:spcPts val="0"/>
              </a:spcAft>
              <a:buClr>
                <a:schemeClr val="dk1"/>
              </a:buClr>
              <a:buSzPts val="3500"/>
              <a:buFont typeface="Kulim Park"/>
              <a:buNone/>
              <a:defRPr b="0" i="0" sz="3500" u="none" cap="none" strike="noStrike">
                <a:solidFill>
                  <a:schemeClr val="dk1"/>
                </a:solidFill>
                <a:latin typeface="Kulim Park"/>
                <a:ea typeface="Kulim Park"/>
                <a:cs typeface="Kulim Park"/>
                <a:sym typeface="Kulim Park"/>
              </a:defRPr>
            </a:lvl2pPr>
            <a:lvl3pPr lvl="2" marR="0" rtl="0" algn="l">
              <a:lnSpc>
                <a:spcPct val="100000"/>
              </a:lnSpc>
              <a:spcBef>
                <a:spcPts val="0"/>
              </a:spcBef>
              <a:spcAft>
                <a:spcPts val="0"/>
              </a:spcAft>
              <a:buClr>
                <a:schemeClr val="dk1"/>
              </a:buClr>
              <a:buSzPts val="3500"/>
              <a:buFont typeface="Kulim Park"/>
              <a:buNone/>
              <a:defRPr b="0" i="0" sz="3500" u="none" cap="none" strike="noStrike">
                <a:solidFill>
                  <a:schemeClr val="dk1"/>
                </a:solidFill>
                <a:latin typeface="Kulim Park"/>
                <a:ea typeface="Kulim Park"/>
                <a:cs typeface="Kulim Park"/>
                <a:sym typeface="Kulim Park"/>
              </a:defRPr>
            </a:lvl3pPr>
            <a:lvl4pPr lvl="3" marR="0" rtl="0" algn="l">
              <a:lnSpc>
                <a:spcPct val="100000"/>
              </a:lnSpc>
              <a:spcBef>
                <a:spcPts val="0"/>
              </a:spcBef>
              <a:spcAft>
                <a:spcPts val="0"/>
              </a:spcAft>
              <a:buClr>
                <a:schemeClr val="dk1"/>
              </a:buClr>
              <a:buSzPts val="3500"/>
              <a:buFont typeface="Kulim Park"/>
              <a:buNone/>
              <a:defRPr b="0" i="0" sz="3500" u="none" cap="none" strike="noStrike">
                <a:solidFill>
                  <a:schemeClr val="dk1"/>
                </a:solidFill>
                <a:latin typeface="Kulim Park"/>
                <a:ea typeface="Kulim Park"/>
                <a:cs typeface="Kulim Park"/>
                <a:sym typeface="Kulim Park"/>
              </a:defRPr>
            </a:lvl4pPr>
            <a:lvl5pPr lvl="4" marR="0" rtl="0" algn="l">
              <a:lnSpc>
                <a:spcPct val="100000"/>
              </a:lnSpc>
              <a:spcBef>
                <a:spcPts val="0"/>
              </a:spcBef>
              <a:spcAft>
                <a:spcPts val="0"/>
              </a:spcAft>
              <a:buClr>
                <a:schemeClr val="dk1"/>
              </a:buClr>
              <a:buSzPts val="3500"/>
              <a:buFont typeface="Kulim Park"/>
              <a:buNone/>
              <a:defRPr b="0" i="0" sz="3500" u="none" cap="none" strike="noStrike">
                <a:solidFill>
                  <a:schemeClr val="dk1"/>
                </a:solidFill>
                <a:latin typeface="Kulim Park"/>
                <a:ea typeface="Kulim Park"/>
                <a:cs typeface="Kulim Park"/>
                <a:sym typeface="Kulim Park"/>
              </a:defRPr>
            </a:lvl5pPr>
            <a:lvl6pPr lvl="5" marR="0" rtl="0" algn="l">
              <a:lnSpc>
                <a:spcPct val="100000"/>
              </a:lnSpc>
              <a:spcBef>
                <a:spcPts val="0"/>
              </a:spcBef>
              <a:spcAft>
                <a:spcPts val="0"/>
              </a:spcAft>
              <a:buClr>
                <a:schemeClr val="dk1"/>
              </a:buClr>
              <a:buSzPts val="3500"/>
              <a:buFont typeface="Kulim Park"/>
              <a:buNone/>
              <a:defRPr b="0" i="0" sz="3500" u="none" cap="none" strike="noStrike">
                <a:solidFill>
                  <a:schemeClr val="dk1"/>
                </a:solidFill>
                <a:latin typeface="Kulim Park"/>
                <a:ea typeface="Kulim Park"/>
                <a:cs typeface="Kulim Park"/>
                <a:sym typeface="Kulim Park"/>
              </a:defRPr>
            </a:lvl6pPr>
            <a:lvl7pPr lvl="6" marR="0" rtl="0" algn="l">
              <a:lnSpc>
                <a:spcPct val="100000"/>
              </a:lnSpc>
              <a:spcBef>
                <a:spcPts val="0"/>
              </a:spcBef>
              <a:spcAft>
                <a:spcPts val="0"/>
              </a:spcAft>
              <a:buClr>
                <a:schemeClr val="dk1"/>
              </a:buClr>
              <a:buSzPts val="3500"/>
              <a:buFont typeface="Kulim Park"/>
              <a:buNone/>
              <a:defRPr b="0" i="0" sz="3500" u="none" cap="none" strike="noStrike">
                <a:solidFill>
                  <a:schemeClr val="dk1"/>
                </a:solidFill>
                <a:latin typeface="Kulim Park"/>
                <a:ea typeface="Kulim Park"/>
                <a:cs typeface="Kulim Park"/>
                <a:sym typeface="Kulim Park"/>
              </a:defRPr>
            </a:lvl7pPr>
            <a:lvl8pPr lvl="7" marR="0" rtl="0" algn="l">
              <a:lnSpc>
                <a:spcPct val="100000"/>
              </a:lnSpc>
              <a:spcBef>
                <a:spcPts val="0"/>
              </a:spcBef>
              <a:spcAft>
                <a:spcPts val="0"/>
              </a:spcAft>
              <a:buClr>
                <a:schemeClr val="dk1"/>
              </a:buClr>
              <a:buSzPts val="3500"/>
              <a:buFont typeface="Kulim Park"/>
              <a:buNone/>
              <a:defRPr b="0" i="0" sz="3500" u="none" cap="none" strike="noStrike">
                <a:solidFill>
                  <a:schemeClr val="dk1"/>
                </a:solidFill>
                <a:latin typeface="Kulim Park"/>
                <a:ea typeface="Kulim Park"/>
                <a:cs typeface="Kulim Park"/>
                <a:sym typeface="Kulim Park"/>
              </a:defRPr>
            </a:lvl8pPr>
            <a:lvl9pPr lvl="8" marR="0" rtl="0" algn="l">
              <a:lnSpc>
                <a:spcPct val="100000"/>
              </a:lnSpc>
              <a:spcBef>
                <a:spcPts val="0"/>
              </a:spcBef>
              <a:spcAft>
                <a:spcPts val="0"/>
              </a:spcAft>
              <a:buClr>
                <a:schemeClr val="dk1"/>
              </a:buClr>
              <a:buSzPts val="3500"/>
              <a:buFont typeface="Kulim Park"/>
              <a:buNone/>
              <a:defRPr b="0" i="0" sz="3500" u="none" cap="none" strike="noStrike">
                <a:solidFill>
                  <a:schemeClr val="dk1"/>
                </a:solidFill>
                <a:latin typeface="Kulim Park"/>
                <a:ea typeface="Kulim Park"/>
                <a:cs typeface="Kulim Park"/>
                <a:sym typeface="Kulim Park"/>
              </a:defRPr>
            </a:lvl9pPr>
          </a:lstStyle>
          <a:p/>
        </p:txBody>
      </p:sp>
      <p:sp>
        <p:nvSpPr>
          <p:cNvPr id="7" name="Google Shape;7;p1"/>
          <p:cNvSpPr txBox="1"/>
          <p:nvPr>
            <p:ph idx="1" type="body"/>
          </p:nvPr>
        </p:nvSpPr>
        <p:spPr>
          <a:xfrm>
            <a:off x="721075" y="1351868"/>
            <a:ext cx="7701900" cy="3247500"/>
          </a:xfrm>
          <a:prstGeom prst="rect">
            <a:avLst/>
          </a:prstGeom>
          <a:noFill/>
          <a:ln>
            <a:noFill/>
          </a:ln>
        </p:spPr>
        <p:txBody>
          <a:bodyPr anchorCtr="0" anchor="t" bIns="91425" lIns="91425" spcFirstLastPara="1" rIns="91425" wrap="square" tIns="91425">
            <a:noAutofit/>
          </a:bodyPr>
          <a:lstStyle>
            <a:lvl1pPr indent="-330200" lvl="0" marL="457200" marR="0" rtl="0" algn="l">
              <a:lnSpc>
                <a:spcPct val="100000"/>
              </a:lnSpc>
              <a:spcBef>
                <a:spcPts val="0"/>
              </a:spcBef>
              <a:spcAft>
                <a:spcPts val="0"/>
              </a:spcAft>
              <a:buClr>
                <a:schemeClr val="dk1"/>
              </a:buClr>
              <a:buSzPts val="1600"/>
              <a:buFont typeface="Manrope"/>
              <a:buChar char="●"/>
              <a:defRPr b="0" i="0" sz="1600" u="none" cap="none" strike="noStrike">
                <a:solidFill>
                  <a:schemeClr val="dk1"/>
                </a:solidFill>
                <a:latin typeface="Manrope"/>
                <a:ea typeface="Manrope"/>
                <a:cs typeface="Manrope"/>
                <a:sym typeface="Manrope"/>
              </a:defRPr>
            </a:lvl1pPr>
            <a:lvl2pPr indent="-330200" lvl="1" marL="914400" marR="0" rtl="0" algn="l">
              <a:lnSpc>
                <a:spcPct val="100000"/>
              </a:lnSpc>
              <a:spcBef>
                <a:spcPts val="0"/>
              </a:spcBef>
              <a:spcAft>
                <a:spcPts val="0"/>
              </a:spcAft>
              <a:buClr>
                <a:schemeClr val="dk1"/>
              </a:buClr>
              <a:buSzPts val="1600"/>
              <a:buFont typeface="Manrope"/>
              <a:buChar char="○"/>
              <a:defRPr b="0" i="0" sz="1600" u="none" cap="none" strike="noStrike">
                <a:solidFill>
                  <a:schemeClr val="dk1"/>
                </a:solidFill>
                <a:latin typeface="Manrope"/>
                <a:ea typeface="Manrope"/>
                <a:cs typeface="Manrope"/>
                <a:sym typeface="Manrope"/>
              </a:defRPr>
            </a:lvl2pPr>
            <a:lvl3pPr indent="-330200" lvl="2" marL="1371600" marR="0" rtl="0" algn="l">
              <a:lnSpc>
                <a:spcPct val="100000"/>
              </a:lnSpc>
              <a:spcBef>
                <a:spcPts val="0"/>
              </a:spcBef>
              <a:spcAft>
                <a:spcPts val="0"/>
              </a:spcAft>
              <a:buClr>
                <a:schemeClr val="dk1"/>
              </a:buClr>
              <a:buSzPts val="1600"/>
              <a:buFont typeface="Manrope"/>
              <a:buChar char="■"/>
              <a:defRPr b="0" i="0" sz="1600" u="none" cap="none" strike="noStrike">
                <a:solidFill>
                  <a:schemeClr val="dk1"/>
                </a:solidFill>
                <a:latin typeface="Manrope"/>
                <a:ea typeface="Manrope"/>
                <a:cs typeface="Manrope"/>
                <a:sym typeface="Manrope"/>
              </a:defRPr>
            </a:lvl3pPr>
            <a:lvl4pPr indent="-330200" lvl="3" marL="1828800" marR="0" rtl="0" algn="l">
              <a:lnSpc>
                <a:spcPct val="100000"/>
              </a:lnSpc>
              <a:spcBef>
                <a:spcPts val="0"/>
              </a:spcBef>
              <a:spcAft>
                <a:spcPts val="0"/>
              </a:spcAft>
              <a:buClr>
                <a:schemeClr val="dk1"/>
              </a:buClr>
              <a:buSzPts val="1600"/>
              <a:buFont typeface="Manrope"/>
              <a:buChar char="●"/>
              <a:defRPr b="0" i="0" sz="1600" u="none" cap="none" strike="noStrike">
                <a:solidFill>
                  <a:schemeClr val="dk1"/>
                </a:solidFill>
                <a:latin typeface="Manrope"/>
                <a:ea typeface="Manrope"/>
                <a:cs typeface="Manrope"/>
                <a:sym typeface="Manrope"/>
              </a:defRPr>
            </a:lvl4pPr>
            <a:lvl5pPr indent="-330200" lvl="4" marL="2286000" marR="0" rtl="0" algn="l">
              <a:lnSpc>
                <a:spcPct val="100000"/>
              </a:lnSpc>
              <a:spcBef>
                <a:spcPts val="0"/>
              </a:spcBef>
              <a:spcAft>
                <a:spcPts val="0"/>
              </a:spcAft>
              <a:buClr>
                <a:schemeClr val="dk1"/>
              </a:buClr>
              <a:buSzPts val="1600"/>
              <a:buFont typeface="Manrope"/>
              <a:buChar char="○"/>
              <a:defRPr b="0" i="0" sz="1600" u="none" cap="none" strike="noStrike">
                <a:solidFill>
                  <a:schemeClr val="dk1"/>
                </a:solidFill>
                <a:latin typeface="Manrope"/>
                <a:ea typeface="Manrope"/>
                <a:cs typeface="Manrope"/>
                <a:sym typeface="Manrope"/>
              </a:defRPr>
            </a:lvl5pPr>
            <a:lvl6pPr indent="-330200" lvl="5" marL="2743200" marR="0" rtl="0" algn="l">
              <a:lnSpc>
                <a:spcPct val="100000"/>
              </a:lnSpc>
              <a:spcBef>
                <a:spcPts val="0"/>
              </a:spcBef>
              <a:spcAft>
                <a:spcPts val="0"/>
              </a:spcAft>
              <a:buClr>
                <a:schemeClr val="dk1"/>
              </a:buClr>
              <a:buSzPts val="1600"/>
              <a:buFont typeface="Manrope"/>
              <a:buChar char="■"/>
              <a:defRPr b="0" i="0" sz="1600" u="none" cap="none" strike="noStrike">
                <a:solidFill>
                  <a:schemeClr val="dk1"/>
                </a:solidFill>
                <a:latin typeface="Manrope"/>
                <a:ea typeface="Manrope"/>
                <a:cs typeface="Manrope"/>
                <a:sym typeface="Manrope"/>
              </a:defRPr>
            </a:lvl6pPr>
            <a:lvl7pPr indent="-330200" lvl="6" marL="3200400" marR="0" rtl="0" algn="l">
              <a:lnSpc>
                <a:spcPct val="100000"/>
              </a:lnSpc>
              <a:spcBef>
                <a:spcPts val="0"/>
              </a:spcBef>
              <a:spcAft>
                <a:spcPts val="0"/>
              </a:spcAft>
              <a:buClr>
                <a:schemeClr val="dk1"/>
              </a:buClr>
              <a:buSzPts val="1600"/>
              <a:buFont typeface="Manrope"/>
              <a:buChar char="●"/>
              <a:defRPr b="0" i="0" sz="1600" u="none" cap="none" strike="noStrike">
                <a:solidFill>
                  <a:schemeClr val="dk1"/>
                </a:solidFill>
                <a:latin typeface="Manrope"/>
                <a:ea typeface="Manrope"/>
                <a:cs typeface="Manrope"/>
                <a:sym typeface="Manrope"/>
              </a:defRPr>
            </a:lvl7pPr>
            <a:lvl8pPr indent="-330200" lvl="7" marL="3657600" marR="0" rtl="0" algn="l">
              <a:lnSpc>
                <a:spcPct val="100000"/>
              </a:lnSpc>
              <a:spcBef>
                <a:spcPts val="0"/>
              </a:spcBef>
              <a:spcAft>
                <a:spcPts val="0"/>
              </a:spcAft>
              <a:buClr>
                <a:schemeClr val="dk1"/>
              </a:buClr>
              <a:buSzPts val="1600"/>
              <a:buFont typeface="Manrope"/>
              <a:buChar char="○"/>
              <a:defRPr b="0" i="0" sz="1600" u="none" cap="none" strike="noStrike">
                <a:solidFill>
                  <a:schemeClr val="dk1"/>
                </a:solidFill>
                <a:latin typeface="Manrope"/>
                <a:ea typeface="Manrope"/>
                <a:cs typeface="Manrope"/>
                <a:sym typeface="Manrope"/>
              </a:defRPr>
            </a:lvl8pPr>
            <a:lvl9pPr indent="-330200" lvl="8" marL="4114800" marR="0" rtl="0" algn="l">
              <a:lnSpc>
                <a:spcPct val="100000"/>
              </a:lnSpc>
              <a:spcBef>
                <a:spcPts val="0"/>
              </a:spcBef>
              <a:spcAft>
                <a:spcPts val="0"/>
              </a:spcAft>
              <a:buClr>
                <a:schemeClr val="dk1"/>
              </a:buClr>
              <a:buSzPts val="1600"/>
              <a:buFont typeface="Manrope"/>
              <a:buChar char="■"/>
              <a:defRPr b="0" i="0" sz="1600" u="none" cap="none" strike="noStrike">
                <a:solidFill>
                  <a:schemeClr val="dk1"/>
                </a:solidFill>
                <a:latin typeface="Manrope"/>
                <a:ea typeface="Manrope"/>
                <a:cs typeface="Manrope"/>
                <a:sym typeface="Manrope"/>
              </a:defRPr>
            </a:lvl9pPr>
          </a:lstStyle>
          <a:p/>
        </p:txBody>
      </p:sp>
      <p:sp>
        <p:nvSpPr>
          <p:cNvPr id="8" name="Google Shape;8;p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Manrope"/>
                <a:ea typeface="Manrope"/>
                <a:cs typeface="Manrope"/>
                <a:sym typeface="Manrope"/>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2880">
          <p15:clr>
            <a:srgbClr val="EA4335"/>
          </p15:clr>
        </p15:guide>
        <p15:guide id="2" pos="449">
          <p15:clr>
            <a:srgbClr val="FF0000"/>
          </p15:clr>
        </p15:guide>
        <p15:guide id="3" pos="5311">
          <p15:clr>
            <a:srgbClr val="EA4335"/>
          </p15:clr>
        </p15:guide>
        <p15:guide id="4" orient="horz" pos="1620">
          <p15:clr>
            <a:srgbClr val="EA4335"/>
          </p15:clr>
        </p15:guide>
        <p15:guide id="5" orient="horz" pos="340">
          <p15:clr>
            <a:srgbClr val="EA4335"/>
          </p15:clr>
        </p15:guide>
        <p15:guide id="6" orient="horz" pos="2897">
          <p15:clr>
            <a:srgbClr val="EA4335"/>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 Id="rId4" Type="http://schemas.openxmlformats.org/officeDocument/2006/relationships/image" Target="../media/image9.png"/><Relationship Id="rId5"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 Id="rId3" Type="http://schemas.openxmlformats.org/officeDocument/2006/relationships/image" Target="../media/image1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4.xml"/><Relationship Id="rId3" Type="http://schemas.openxmlformats.org/officeDocument/2006/relationships/image" Target="../media/image1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1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 Id="rId3" Type="http://schemas.openxmlformats.org/officeDocument/2006/relationships/image" Target="../media/image8.png"/><Relationship Id="rId4" Type="http://schemas.openxmlformats.org/officeDocument/2006/relationships/image" Target="../media/image13.png"/><Relationship Id="rId5"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10.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19.png"/><Relationship Id="rId6" Type="http://schemas.openxmlformats.org/officeDocument/2006/relationships/image" Target="../media/image14.png"/><Relationship Id="rId7" Type="http://schemas.openxmlformats.org/officeDocument/2006/relationships/image" Target="../media/image1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8" name="Shape 608"/>
        <p:cNvGrpSpPr/>
        <p:nvPr/>
      </p:nvGrpSpPr>
      <p:grpSpPr>
        <a:xfrm>
          <a:off x="0" y="0"/>
          <a:ext cx="0" cy="0"/>
          <a:chOff x="0" y="0"/>
          <a:chExt cx="0" cy="0"/>
        </a:xfrm>
      </p:grpSpPr>
      <p:sp>
        <p:nvSpPr>
          <p:cNvPr id="609" name="Google Shape;609;p52"/>
          <p:cNvSpPr txBox="1"/>
          <p:nvPr/>
        </p:nvSpPr>
        <p:spPr>
          <a:xfrm>
            <a:off x="1883450" y="2925750"/>
            <a:ext cx="5306400" cy="831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Arial"/>
                <a:ea typeface="Arial"/>
                <a:cs typeface="Arial"/>
                <a:sym typeface="Arial"/>
              </a:rPr>
              <a:t>Combining Multiple Tree Rearrangement Operators For Efficient Parsimony Inference Using Reinforcement Learning Approach</a:t>
            </a:r>
            <a:endParaRPr b="1" i="0" sz="1400" u="none" cap="none" strike="noStrike">
              <a:solidFill>
                <a:srgbClr val="000000"/>
              </a:solidFill>
              <a:latin typeface="Arial"/>
              <a:ea typeface="Arial"/>
              <a:cs typeface="Arial"/>
              <a:sym typeface="Arial"/>
            </a:endParaRPr>
          </a:p>
        </p:txBody>
      </p:sp>
      <p:sp>
        <p:nvSpPr>
          <p:cNvPr id="610" name="Google Shape;610;p52"/>
          <p:cNvSpPr txBox="1"/>
          <p:nvPr/>
        </p:nvSpPr>
        <p:spPr>
          <a:xfrm>
            <a:off x="1883450" y="653888"/>
            <a:ext cx="5514000" cy="2154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200"/>
              <a:buFont typeface="Arial"/>
              <a:buNone/>
            </a:pPr>
            <a:r>
              <a:rPr b="0" i="0" lang="en-US" sz="3200" u="none" cap="none" strike="noStrike">
                <a:solidFill>
                  <a:srgbClr val="000000"/>
                </a:solidFill>
                <a:latin typeface="Arial"/>
                <a:ea typeface="Arial"/>
                <a:cs typeface="Arial"/>
                <a:sym typeface="Arial"/>
              </a:rPr>
              <a:t>Kết hợp các phép biến đổi cây để tối ưu hóa việc tính điểm MP sử dụng tiếp cận học tăng cường </a:t>
            </a:r>
            <a:endParaRPr b="0" i="0" sz="3200" u="none" cap="none" strike="noStrike">
              <a:solidFill>
                <a:srgbClr val="000000"/>
              </a:solidFill>
              <a:latin typeface="Arial"/>
              <a:ea typeface="Arial"/>
              <a:cs typeface="Arial"/>
              <a:sym typeface="Arial"/>
            </a:endParaRPr>
          </a:p>
        </p:txBody>
      </p:sp>
      <p:pic>
        <p:nvPicPr>
          <p:cNvPr id="611" name="Google Shape;611;p52"/>
          <p:cNvPicPr preferRelativeResize="0"/>
          <p:nvPr/>
        </p:nvPicPr>
        <p:blipFill rotWithShape="1">
          <a:blip r:embed="rId3">
            <a:alphaModFix/>
          </a:blip>
          <a:srcRect b="0" l="0" r="0" t="0"/>
          <a:stretch/>
        </p:blipFill>
        <p:spPr>
          <a:xfrm>
            <a:off x="7787388" y="96997"/>
            <a:ext cx="442513" cy="442513"/>
          </a:xfrm>
          <a:prstGeom prst="rect">
            <a:avLst/>
          </a:prstGeom>
          <a:noFill/>
          <a:ln>
            <a:noFill/>
          </a:ln>
        </p:spPr>
      </p:pic>
      <p:pic>
        <p:nvPicPr>
          <p:cNvPr id="612" name="Google Shape;612;p52"/>
          <p:cNvPicPr preferRelativeResize="0"/>
          <p:nvPr/>
        </p:nvPicPr>
        <p:blipFill rotWithShape="1">
          <a:blip r:embed="rId4">
            <a:alphaModFix/>
          </a:blip>
          <a:srcRect b="0" l="0" r="0" t="0"/>
          <a:stretch/>
        </p:blipFill>
        <p:spPr>
          <a:xfrm>
            <a:off x="8439879" y="89893"/>
            <a:ext cx="447051" cy="447051"/>
          </a:xfrm>
          <a:prstGeom prst="rect">
            <a:avLst/>
          </a:prstGeom>
          <a:noFill/>
          <a:ln>
            <a:noFill/>
          </a:ln>
        </p:spPr>
      </p:pic>
      <p:pic>
        <p:nvPicPr>
          <p:cNvPr id="613" name="Google Shape;613;p52"/>
          <p:cNvPicPr preferRelativeResize="0"/>
          <p:nvPr/>
        </p:nvPicPr>
        <p:blipFill rotWithShape="1">
          <a:blip r:embed="rId5">
            <a:alphaModFix/>
          </a:blip>
          <a:srcRect b="3209" l="3462" r="63591" t="9810"/>
          <a:stretch/>
        </p:blipFill>
        <p:spPr>
          <a:xfrm>
            <a:off x="7110280" y="92165"/>
            <a:ext cx="467129" cy="444779"/>
          </a:xfrm>
          <a:prstGeom prst="rect">
            <a:avLst/>
          </a:prstGeom>
          <a:noFill/>
          <a:ln>
            <a:noFill/>
          </a:ln>
        </p:spPr>
      </p:pic>
      <p:sp>
        <p:nvSpPr>
          <p:cNvPr id="614" name="Google Shape;614;p52"/>
          <p:cNvSpPr txBox="1"/>
          <p:nvPr/>
        </p:nvSpPr>
        <p:spPr>
          <a:xfrm>
            <a:off x="1883450" y="3820313"/>
            <a:ext cx="4938300" cy="831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Nhóm sinh viên thực hiện: Huỳnh Tiến Dũng, Vũ Quốc Tuấn, Nguyễn Việt Dũng</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Arial"/>
                <a:ea typeface="Arial"/>
                <a:cs typeface="Arial"/>
                <a:sym typeface="Arial"/>
              </a:rPr>
              <a:t>Người hướng dẫn khoa học: </a:t>
            </a:r>
            <a:r>
              <a:rPr b="0" i="0" lang="en-US" sz="1400" u="none" cap="none" strike="noStrike">
                <a:solidFill>
                  <a:srgbClr val="000000"/>
                </a:solidFill>
                <a:latin typeface="Arial"/>
                <a:ea typeface="Arial"/>
                <a:cs typeface="Arial"/>
                <a:sym typeface="Arial"/>
              </a:rPr>
              <a:t>TS. Hoàng Thị Điệp</a:t>
            </a:r>
            <a:endParaRPr b="0" i="0" sz="1400" u="none" cap="none" strike="noStrike">
              <a:solidFill>
                <a:srgbClr val="000000"/>
              </a:solidFill>
              <a:latin typeface="Arial"/>
              <a:ea typeface="Arial"/>
              <a:cs typeface="Arial"/>
              <a:sym typeface="Arial"/>
            </a:endParaRPr>
          </a:p>
        </p:txBody>
      </p:sp>
    </p:spTree>
  </p:cSld>
  <p:clrMapOvr>
    <a:masterClrMapping/>
  </p:clrMapOvr>
  <p:transition spd="slow">
    <p:fade thruBlk="1"/>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9"/>
                                        </p:tgtEl>
                                        <p:attrNameLst>
                                          <p:attrName>style.visibility</p:attrName>
                                        </p:attrNameLst>
                                      </p:cBhvr>
                                      <p:to>
                                        <p:strVal val="visible"/>
                                      </p:to>
                                    </p:set>
                                    <p:animEffect filter="fade" transition="in">
                                      <p:cBhvr>
                                        <p:cTn dur="500"/>
                                        <p:tgtEl>
                                          <p:spTgt spid="609"/>
                                        </p:tgtEl>
                                      </p:cBhvr>
                                    </p:animEffect>
                                  </p:childTnLst>
                                </p:cTn>
                              </p:par>
                              <p:par>
                                <p:cTn fill="hold" nodeType="withEffect" presetClass="entr" presetID="10" presetSubtype="0">
                                  <p:stCondLst>
                                    <p:cond delay="0"/>
                                  </p:stCondLst>
                                  <p:childTnLst>
                                    <p:set>
                                      <p:cBhvr>
                                        <p:cTn dur="1" fill="hold">
                                          <p:stCondLst>
                                            <p:cond delay="0"/>
                                          </p:stCondLst>
                                        </p:cTn>
                                        <p:tgtEl>
                                          <p:spTgt spid="610"/>
                                        </p:tgtEl>
                                        <p:attrNameLst>
                                          <p:attrName>style.visibility</p:attrName>
                                        </p:attrNameLst>
                                      </p:cBhvr>
                                      <p:to>
                                        <p:strVal val="visible"/>
                                      </p:to>
                                    </p:set>
                                    <p:animEffect filter="fade" transition="in">
                                      <p:cBhvr>
                                        <p:cTn dur="500"/>
                                        <p:tgtEl>
                                          <p:spTgt spid="610"/>
                                        </p:tgtEl>
                                      </p:cBhvr>
                                    </p:animEffect>
                                  </p:childTnLst>
                                </p:cTn>
                              </p:par>
                              <p:par>
                                <p:cTn fill="hold" nodeType="withEffect" presetClass="entr" presetID="10" presetSubtype="0">
                                  <p:stCondLst>
                                    <p:cond delay="0"/>
                                  </p:stCondLst>
                                  <p:childTnLst>
                                    <p:set>
                                      <p:cBhvr>
                                        <p:cTn dur="1" fill="hold">
                                          <p:stCondLst>
                                            <p:cond delay="0"/>
                                          </p:stCondLst>
                                        </p:cTn>
                                        <p:tgtEl>
                                          <p:spTgt spid="611"/>
                                        </p:tgtEl>
                                        <p:attrNameLst>
                                          <p:attrName>style.visibility</p:attrName>
                                        </p:attrNameLst>
                                      </p:cBhvr>
                                      <p:to>
                                        <p:strVal val="visible"/>
                                      </p:to>
                                    </p:set>
                                    <p:animEffect filter="fade" transition="in">
                                      <p:cBhvr>
                                        <p:cTn dur="500"/>
                                        <p:tgtEl>
                                          <p:spTgt spid="611"/>
                                        </p:tgtEl>
                                      </p:cBhvr>
                                    </p:animEffect>
                                  </p:childTnLst>
                                </p:cTn>
                              </p:par>
                              <p:par>
                                <p:cTn fill="hold" nodeType="withEffect" presetClass="entr" presetID="10" presetSubtype="0">
                                  <p:stCondLst>
                                    <p:cond delay="0"/>
                                  </p:stCondLst>
                                  <p:childTnLst>
                                    <p:set>
                                      <p:cBhvr>
                                        <p:cTn dur="1" fill="hold">
                                          <p:stCondLst>
                                            <p:cond delay="0"/>
                                          </p:stCondLst>
                                        </p:cTn>
                                        <p:tgtEl>
                                          <p:spTgt spid="612"/>
                                        </p:tgtEl>
                                        <p:attrNameLst>
                                          <p:attrName>style.visibility</p:attrName>
                                        </p:attrNameLst>
                                      </p:cBhvr>
                                      <p:to>
                                        <p:strVal val="visible"/>
                                      </p:to>
                                    </p:set>
                                    <p:animEffect filter="fade" transition="in">
                                      <p:cBhvr>
                                        <p:cTn dur="500"/>
                                        <p:tgtEl>
                                          <p:spTgt spid="612"/>
                                        </p:tgtEl>
                                      </p:cBhvr>
                                    </p:animEffect>
                                  </p:childTnLst>
                                </p:cTn>
                              </p:par>
                              <p:par>
                                <p:cTn fill="hold" nodeType="withEffect" presetClass="entr" presetID="10" presetSubtype="0">
                                  <p:stCondLst>
                                    <p:cond delay="0"/>
                                  </p:stCondLst>
                                  <p:childTnLst>
                                    <p:set>
                                      <p:cBhvr>
                                        <p:cTn dur="1" fill="hold">
                                          <p:stCondLst>
                                            <p:cond delay="0"/>
                                          </p:stCondLst>
                                        </p:cTn>
                                        <p:tgtEl>
                                          <p:spTgt spid="613"/>
                                        </p:tgtEl>
                                        <p:attrNameLst>
                                          <p:attrName>style.visibility</p:attrName>
                                        </p:attrNameLst>
                                      </p:cBhvr>
                                      <p:to>
                                        <p:strVal val="visible"/>
                                      </p:to>
                                    </p:set>
                                    <p:animEffect filter="fade" transition="in">
                                      <p:cBhvr>
                                        <p:cTn dur="500"/>
                                        <p:tgtEl>
                                          <p:spTgt spid="613"/>
                                        </p:tgtEl>
                                      </p:cBhvr>
                                    </p:animEffect>
                                  </p:childTnLst>
                                </p:cTn>
                              </p:par>
                              <p:par>
                                <p:cTn fill="hold" nodeType="withEffect" presetClass="entr" presetID="10" presetSubtype="0">
                                  <p:stCondLst>
                                    <p:cond delay="0"/>
                                  </p:stCondLst>
                                  <p:childTnLst>
                                    <p:set>
                                      <p:cBhvr>
                                        <p:cTn dur="1" fill="hold">
                                          <p:stCondLst>
                                            <p:cond delay="0"/>
                                          </p:stCondLst>
                                        </p:cTn>
                                        <p:tgtEl>
                                          <p:spTgt spid="614"/>
                                        </p:tgtEl>
                                        <p:attrNameLst>
                                          <p:attrName>style.visibility</p:attrName>
                                        </p:attrNameLst>
                                      </p:cBhvr>
                                      <p:to>
                                        <p:strVal val="visible"/>
                                      </p:to>
                                    </p:set>
                                    <p:animEffect filter="fade" transition="in">
                                      <p:cBhvr>
                                        <p:cTn dur="500"/>
                                        <p:tgtEl>
                                          <p:spTgt spid="61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4" name="Shape 704"/>
        <p:cNvGrpSpPr/>
        <p:nvPr/>
      </p:nvGrpSpPr>
      <p:grpSpPr>
        <a:xfrm>
          <a:off x="0" y="0"/>
          <a:ext cx="0" cy="0"/>
          <a:chOff x="0" y="0"/>
          <a:chExt cx="0" cy="0"/>
        </a:xfrm>
      </p:grpSpPr>
      <p:sp>
        <p:nvSpPr>
          <p:cNvPr id="705" name="Google Shape;705;p61"/>
          <p:cNvSpPr txBox="1"/>
          <p:nvPr>
            <p:ph idx="4294967295" type="ctrTitle"/>
          </p:nvPr>
        </p:nvSpPr>
        <p:spPr>
          <a:xfrm>
            <a:off x="1460850" y="770788"/>
            <a:ext cx="6222300" cy="1598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sz="4300">
                <a:latin typeface="Arial"/>
                <a:ea typeface="Arial"/>
                <a:cs typeface="Arial"/>
                <a:sym typeface="Arial"/>
              </a:rPr>
              <a:t>Cảm ơn </a:t>
            </a:r>
            <a:r>
              <a:rPr lang="en-US" sz="4300">
                <a:latin typeface="Arial"/>
                <a:ea typeface="Arial"/>
                <a:cs typeface="Arial"/>
                <a:sym typeface="Arial"/>
              </a:rPr>
              <a:t>các</a:t>
            </a:r>
            <a:r>
              <a:rPr lang="en-US" sz="4300">
                <a:latin typeface="Arial"/>
                <a:ea typeface="Arial"/>
                <a:cs typeface="Arial"/>
                <a:sym typeface="Arial"/>
              </a:rPr>
              <a:t> hội đồng đã lắng nghe</a:t>
            </a:r>
            <a:endParaRPr sz="4300">
              <a:solidFill>
                <a:schemeClr val="dk2"/>
              </a:solidFill>
              <a:latin typeface="Arial"/>
              <a:ea typeface="Arial"/>
              <a:cs typeface="Arial"/>
              <a:sym typeface="Arial"/>
            </a:endParaRPr>
          </a:p>
        </p:txBody>
      </p:sp>
      <p:sp>
        <p:nvSpPr>
          <p:cNvPr id="706" name="Google Shape;706;p61"/>
          <p:cNvSpPr txBox="1"/>
          <p:nvPr>
            <p:ph idx="15" type="title"/>
          </p:nvPr>
        </p:nvSpPr>
        <p:spPr>
          <a:xfrm flipH="1">
            <a:off x="2655487" y="2510313"/>
            <a:ext cx="2992200" cy="441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1400">
                <a:latin typeface="Arial"/>
                <a:ea typeface="Arial"/>
                <a:cs typeface="Arial"/>
                <a:sym typeface="Arial"/>
              </a:rPr>
              <a:t>Nhóm sinh viên thực hiện:</a:t>
            </a:r>
            <a:endParaRPr sz="1400">
              <a:latin typeface="Arial"/>
              <a:ea typeface="Arial"/>
              <a:cs typeface="Arial"/>
              <a:sym typeface="Arial"/>
            </a:endParaRPr>
          </a:p>
        </p:txBody>
      </p:sp>
      <p:sp>
        <p:nvSpPr>
          <p:cNvPr id="707" name="Google Shape;707;p61"/>
          <p:cNvSpPr txBox="1"/>
          <p:nvPr/>
        </p:nvSpPr>
        <p:spPr>
          <a:xfrm>
            <a:off x="2655487" y="2804488"/>
            <a:ext cx="3833100" cy="861900"/>
          </a:xfrm>
          <a:prstGeom prst="rect">
            <a:avLst/>
          </a:prstGeom>
          <a:noFill/>
          <a:ln>
            <a:noFill/>
          </a:ln>
        </p:spPr>
        <p:txBody>
          <a:bodyPr anchorCtr="0" anchor="t" bIns="91425" lIns="91425" spcFirstLastPara="1" rIns="91425" wrap="square" tIns="91425">
            <a:spAutoFit/>
          </a:bodyPr>
          <a:lstStyle/>
          <a:p>
            <a:pPr indent="-298450" lvl="0" marL="457200" rtl="0" algn="l">
              <a:lnSpc>
                <a:spcPct val="150000"/>
              </a:lnSpc>
              <a:spcBef>
                <a:spcPts val="0"/>
              </a:spcBef>
              <a:spcAft>
                <a:spcPts val="0"/>
              </a:spcAft>
              <a:buClr>
                <a:schemeClr val="dk1"/>
              </a:buClr>
              <a:buSzPts val="1100"/>
              <a:buFont typeface="Arial"/>
              <a:buChar char="●"/>
            </a:pPr>
            <a:r>
              <a:rPr lang="en-US" sz="1100">
                <a:solidFill>
                  <a:schemeClr val="dk1"/>
                </a:solidFill>
              </a:rPr>
              <a:t>Huỳnh Tiến Dũng - 21020007 - K66C-CLC</a:t>
            </a:r>
            <a:endParaRPr sz="1100">
              <a:solidFill>
                <a:schemeClr val="dk1"/>
              </a:solidFill>
            </a:endParaRPr>
          </a:p>
          <a:p>
            <a:pPr indent="-298450" lvl="0" marL="457200" rtl="0" algn="l">
              <a:lnSpc>
                <a:spcPct val="150000"/>
              </a:lnSpc>
              <a:spcBef>
                <a:spcPts val="0"/>
              </a:spcBef>
              <a:spcAft>
                <a:spcPts val="0"/>
              </a:spcAft>
              <a:buClr>
                <a:schemeClr val="dk1"/>
              </a:buClr>
              <a:buSzPts val="1100"/>
              <a:buFont typeface="Arial"/>
              <a:buChar char="●"/>
            </a:pPr>
            <a:r>
              <a:rPr lang="en-US" sz="1100">
                <a:solidFill>
                  <a:schemeClr val="dk1"/>
                </a:solidFill>
              </a:rPr>
              <a:t>Vũ Quốc Tuấn - 21020033 - K66C-CLC</a:t>
            </a:r>
            <a:endParaRPr sz="1100">
              <a:solidFill>
                <a:schemeClr val="dk1"/>
              </a:solidFill>
            </a:endParaRPr>
          </a:p>
          <a:p>
            <a:pPr indent="-298450" lvl="0" marL="457200" rtl="0" algn="l">
              <a:lnSpc>
                <a:spcPct val="150000"/>
              </a:lnSpc>
              <a:spcBef>
                <a:spcPts val="0"/>
              </a:spcBef>
              <a:spcAft>
                <a:spcPts val="0"/>
              </a:spcAft>
              <a:buClr>
                <a:schemeClr val="dk1"/>
              </a:buClr>
              <a:buSzPts val="1100"/>
              <a:buFont typeface="Arial"/>
              <a:buChar char="●"/>
            </a:pPr>
            <a:r>
              <a:rPr lang="en-US" sz="1100">
                <a:solidFill>
                  <a:schemeClr val="dk1"/>
                </a:solidFill>
              </a:rPr>
              <a:t>Nguyễn Việt Dũng - 21020043 - K66C-A-CLC2</a:t>
            </a:r>
            <a:endParaRPr sz="1100"/>
          </a:p>
        </p:txBody>
      </p:sp>
      <p:sp>
        <p:nvSpPr>
          <p:cNvPr id="708" name="Google Shape;708;p61"/>
          <p:cNvSpPr txBox="1"/>
          <p:nvPr>
            <p:ph idx="15" type="title"/>
          </p:nvPr>
        </p:nvSpPr>
        <p:spPr>
          <a:xfrm flipH="1">
            <a:off x="2655464" y="3608963"/>
            <a:ext cx="2992200" cy="441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1400">
                <a:latin typeface="Arial"/>
                <a:ea typeface="Arial"/>
                <a:cs typeface="Arial"/>
                <a:sym typeface="Arial"/>
              </a:rPr>
              <a:t>Người hướng dẫn khoa học:</a:t>
            </a:r>
            <a:endParaRPr sz="1400">
              <a:latin typeface="Arial"/>
              <a:ea typeface="Arial"/>
              <a:cs typeface="Arial"/>
              <a:sym typeface="Arial"/>
            </a:endParaRPr>
          </a:p>
        </p:txBody>
      </p:sp>
      <p:sp>
        <p:nvSpPr>
          <p:cNvPr id="709" name="Google Shape;709;p61"/>
          <p:cNvSpPr txBox="1"/>
          <p:nvPr/>
        </p:nvSpPr>
        <p:spPr>
          <a:xfrm>
            <a:off x="2655477" y="3934956"/>
            <a:ext cx="2660400" cy="354000"/>
          </a:xfrm>
          <a:prstGeom prst="rect">
            <a:avLst/>
          </a:prstGeom>
          <a:noFill/>
          <a:ln>
            <a:noFill/>
          </a:ln>
        </p:spPr>
        <p:txBody>
          <a:bodyPr anchorCtr="0" anchor="t" bIns="91425" lIns="91425" spcFirstLastPara="1" rIns="91425" wrap="square" tIns="91425">
            <a:spAutoFit/>
          </a:bodyPr>
          <a:lstStyle/>
          <a:p>
            <a:pPr indent="-298450" lvl="0" marL="457200" rtl="0" algn="l">
              <a:lnSpc>
                <a:spcPct val="150000"/>
              </a:lnSpc>
              <a:spcBef>
                <a:spcPts val="0"/>
              </a:spcBef>
              <a:spcAft>
                <a:spcPts val="0"/>
              </a:spcAft>
              <a:buClr>
                <a:schemeClr val="dk1"/>
              </a:buClr>
              <a:buSzPts val="1100"/>
              <a:buFont typeface="Arial"/>
              <a:buChar char="●"/>
            </a:pPr>
            <a:r>
              <a:rPr lang="en-US" sz="1100">
                <a:solidFill>
                  <a:schemeClr val="dk1"/>
                </a:solidFill>
              </a:rPr>
              <a:t>TS. Hoàng Thị Điệp</a:t>
            </a:r>
            <a:endParaRPr sz="1100"/>
          </a:p>
        </p:txBody>
      </p:sp>
    </p:spTree>
  </p:cSld>
  <p:clrMapOvr>
    <a:masterClrMapping/>
  </p:clrMapOvr>
  <p:transition spd="slow">
    <p:fade/>
  </p:transition>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8" name="Shape 618"/>
        <p:cNvGrpSpPr/>
        <p:nvPr/>
      </p:nvGrpSpPr>
      <p:grpSpPr>
        <a:xfrm>
          <a:off x="0" y="0"/>
          <a:ext cx="0" cy="0"/>
          <a:chOff x="0" y="0"/>
          <a:chExt cx="0" cy="0"/>
        </a:xfrm>
      </p:grpSpPr>
      <p:pic>
        <p:nvPicPr>
          <p:cNvPr id="619" name="Google Shape;619;p53"/>
          <p:cNvPicPr preferRelativeResize="0"/>
          <p:nvPr/>
        </p:nvPicPr>
        <p:blipFill rotWithShape="1">
          <a:blip r:embed="rId3">
            <a:alphaModFix/>
          </a:blip>
          <a:srcRect b="0" l="0" r="0" t="0"/>
          <a:stretch/>
        </p:blipFill>
        <p:spPr>
          <a:xfrm>
            <a:off x="1854425" y="583875"/>
            <a:ext cx="5435149" cy="4327325"/>
          </a:xfrm>
          <a:prstGeom prst="rect">
            <a:avLst/>
          </a:prstGeom>
          <a:noFill/>
          <a:ln>
            <a:noFill/>
          </a:ln>
        </p:spPr>
      </p:pic>
      <p:sp>
        <p:nvSpPr>
          <p:cNvPr id="620" name="Google Shape;620;p53"/>
          <p:cNvSpPr txBox="1"/>
          <p:nvPr/>
        </p:nvSpPr>
        <p:spPr>
          <a:xfrm>
            <a:off x="186699" y="60675"/>
            <a:ext cx="1843800" cy="523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200"/>
              <a:buFont typeface="Arial"/>
              <a:buNone/>
            </a:pPr>
            <a:r>
              <a:rPr b="1" lang="en-US" sz="2200"/>
              <a:t>MPB</a:t>
            </a:r>
            <a:r>
              <a:rPr b="1" lang="en-US" sz="2200"/>
              <a:t>o</a:t>
            </a:r>
            <a:r>
              <a:rPr b="1" lang="en-US" sz="2200"/>
              <a:t>ot</a:t>
            </a:r>
            <a:endParaRPr b="1" i="0" sz="1900" u="none" cap="none" strike="noStrike">
              <a:solidFill>
                <a:srgbClr val="000000"/>
              </a:solidFill>
              <a:latin typeface="Arial"/>
              <a:ea typeface="Arial"/>
              <a:cs typeface="Arial"/>
              <a:sym typeface="Arial"/>
            </a:endParaRPr>
          </a:p>
        </p:txBody>
      </p:sp>
    </p:spTree>
  </p:cSld>
  <p:clrMapOvr>
    <a:masterClrMapping/>
  </p:clrMapOvr>
  <p:transition spd="slow">
    <p:fade thruBlk="1"/>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0"/>
                                        </p:tgtEl>
                                        <p:attrNameLst>
                                          <p:attrName>style.visibility</p:attrName>
                                        </p:attrNameLst>
                                      </p:cBhvr>
                                      <p:to>
                                        <p:strVal val="visible"/>
                                      </p:to>
                                    </p:set>
                                    <p:animEffect filter="fade" transition="in">
                                      <p:cBhvr>
                                        <p:cTn dur="1000"/>
                                        <p:tgtEl>
                                          <p:spTgt spid="620"/>
                                        </p:tgtEl>
                                      </p:cBhvr>
                                    </p:animEffect>
                                  </p:childTnLst>
                                </p:cTn>
                              </p:par>
                              <p:par>
                                <p:cTn fill="hold" nodeType="withEffect" presetClass="entr" presetID="10" presetSubtype="0">
                                  <p:stCondLst>
                                    <p:cond delay="0"/>
                                  </p:stCondLst>
                                  <p:childTnLst>
                                    <p:set>
                                      <p:cBhvr>
                                        <p:cTn dur="1" fill="hold">
                                          <p:stCondLst>
                                            <p:cond delay="0"/>
                                          </p:stCondLst>
                                        </p:cTn>
                                        <p:tgtEl>
                                          <p:spTgt spid="619"/>
                                        </p:tgtEl>
                                        <p:attrNameLst>
                                          <p:attrName>style.visibility</p:attrName>
                                        </p:attrNameLst>
                                      </p:cBhvr>
                                      <p:to>
                                        <p:strVal val="visible"/>
                                      </p:to>
                                    </p:set>
                                    <p:animEffect filter="fade" transition="in">
                                      <p:cBhvr>
                                        <p:cTn dur="1000"/>
                                        <p:tgtEl>
                                          <p:spTgt spid="61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4" name="Shape 624"/>
        <p:cNvGrpSpPr/>
        <p:nvPr/>
      </p:nvGrpSpPr>
      <p:grpSpPr>
        <a:xfrm>
          <a:off x="0" y="0"/>
          <a:ext cx="0" cy="0"/>
          <a:chOff x="0" y="0"/>
          <a:chExt cx="0" cy="0"/>
        </a:xfrm>
      </p:grpSpPr>
      <p:pic>
        <p:nvPicPr>
          <p:cNvPr id="625" name="Google Shape;625;p54"/>
          <p:cNvPicPr preferRelativeResize="0"/>
          <p:nvPr/>
        </p:nvPicPr>
        <p:blipFill rotWithShape="1">
          <a:blip r:embed="rId3">
            <a:alphaModFix/>
          </a:blip>
          <a:srcRect b="0" l="35886" r="2" t="0"/>
          <a:stretch/>
        </p:blipFill>
        <p:spPr>
          <a:xfrm>
            <a:off x="2302510" y="105328"/>
            <a:ext cx="3934948" cy="4932845"/>
          </a:xfrm>
          <a:prstGeom prst="rect">
            <a:avLst/>
          </a:prstGeom>
          <a:noFill/>
          <a:ln>
            <a:noFill/>
          </a:ln>
        </p:spPr>
      </p:pic>
      <p:cxnSp>
        <p:nvCxnSpPr>
          <p:cNvPr id="626" name="Google Shape;626;p54"/>
          <p:cNvCxnSpPr/>
          <p:nvPr/>
        </p:nvCxnSpPr>
        <p:spPr>
          <a:xfrm flipH="1" rot="10800000">
            <a:off x="2158273" y="3596626"/>
            <a:ext cx="806700" cy="234000"/>
          </a:xfrm>
          <a:prstGeom prst="straightConnector1">
            <a:avLst/>
          </a:prstGeom>
          <a:noFill/>
          <a:ln cap="flat" cmpd="sng" w="69850">
            <a:solidFill>
              <a:srgbClr val="C00000"/>
            </a:solidFill>
            <a:prstDash val="solid"/>
            <a:round/>
            <a:headEnd len="sm" w="sm" type="none"/>
            <a:tailEnd len="med" w="med" type="stealth"/>
          </a:ln>
          <a:effectLst>
            <a:outerShdw blurRad="40000" rotWithShape="0" dir="5400000" dist="23000">
              <a:srgbClr val="000000">
                <a:alpha val="34901"/>
              </a:srgbClr>
            </a:outerShdw>
          </a:effectLst>
        </p:spPr>
      </p:cxnSp>
      <p:sp>
        <p:nvSpPr>
          <p:cNvPr id="627" name="Google Shape;627;p54"/>
          <p:cNvSpPr txBox="1"/>
          <p:nvPr/>
        </p:nvSpPr>
        <p:spPr>
          <a:xfrm>
            <a:off x="142211" y="3451799"/>
            <a:ext cx="2160300" cy="12006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800" u="none" cap="none" strike="noStrike">
                <a:solidFill>
                  <a:srgbClr val="000000"/>
                </a:solidFill>
                <a:latin typeface="Arial"/>
                <a:ea typeface="Arial"/>
                <a:cs typeface="Arial"/>
                <a:sym typeface="Arial"/>
              </a:rPr>
              <a:t>SPR được sử dụng trong toàn bộ framework của MPBoot</a:t>
            </a:r>
            <a:endParaRPr b="1" i="0" sz="1800" u="none" cap="none" strike="noStrike">
              <a:solidFill>
                <a:srgbClr val="000000"/>
              </a:solidFill>
              <a:latin typeface="Arial"/>
              <a:ea typeface="Arial"/>
              <a:cs typeface="Arial"/>
              <a:sym typeface="Arial"/>
            </a:endParaRPr>
          </a:p>
        </p:txBody>
      </p:sp>
      <p:cxnSp>
        <p:nvCxnSpPr>
          <p:cNvPr id="628" name="Google Shape;628;p54"/>
          <p:cNvCxnSpPr/>
          <p:nvPr/>
        </p:nvCxnSpPr>
        <p:spPr>
          <a:xfrm flipH="1">
            <a:off x="6139791" y="2026508"/>
            <a:ext cx="701700" cy="411900"/>
          </a:xfrm>
          <a:prstGeom prst="straightConnector1">
            <a:avLst/>
          </a:prstGeom>
          <a:noFill/>
          <a:ln cap="flat" cmpd="sng" w="69850">
            <a:solidFill>
              <a:srgbClr val="C00000"/>
            </a:solidFill>
            <a:prstDash val="solid"/>
            <a:round/>
            <a:headEnd len="sm" w="sm" type="none"/>
            <a:tailEnd len="med" w="med" type="stealth"/>
          </a:ln>
          <a:effectLst>
            <a:outerShdw blurRad="40000" rotWithShape="0" dir="5400000" dist="23000">
              <a:srgbClr val="000000">
                <a:alpha val="34901"/>
              </a:srgbClr>
            </a:outerShdw>
          </a:effectLst>
        </p:spPr>
      </p:cxnSp>
      <p:sp>
        <p:nvSpPr>
          <p:cNvPr id="629" name="Google Shape;629;p54"/>
          <p:cNvSpPr txBox="1"/>
          <p:nvPr/>
        </p:nvSpPr>
        <p:spPr>
          <a:xfrm>
            <a:off x="6841491" y="903736"/>
            <a:ext cx="2160300" cy="12006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800" u="none" cap="none" strike="noStrike">
                <a:solidFill>
                  <a:srgbClr val="000000"/>
                </a:solidFill>
                <a:latin typeface="Arial"/>
                <a:ea typeface="Arial"/>
                <a:cs typeface="Arial"/>
                <a:sym typeface="Arial"/>
              </a:rPr>
              <a:t>TBR toàn diện hơn SPR nhưng chưa được tích hợp vào MPBoot</a:t>
            </a:r>
            <a:endParaRPr b="1" i="0" sz="1800" u="none" cap="none" strike="noStrike">
              <a:solidFill>
                <a:srgbClr val="000000"/>
              </a:solidFill>
              <a:latin typeface="Arial"/>
              <a:ea typeface="Arial"/>
              <a:cs typeface="Arial"/>
              <a:sym typeface="Arial"/>
            </a:endParaRPr>
          </a:p>
        </p:txBody>
      </p:sp>
      <p:cxnSp>
        <p:nvCxnSpPr>
          <p:cNvPr id="630" name="Google Shape;630;p54"/>
          <p:cNvCxnSpPr/>
          <p:nvPr/>
        </p:nvCxnSpPr>
        <p:spPr>
          <a:xfrm flipH="1">
            <a:off x="6139791" y="3268894"/>
            <a:ext cx="701700" cy="11100"/>
          </a:xfrm>
          <a:prstGeom prst="straightConnector1">
            <a:avLst/>
          </a:prstGeom>
          <a:noFill/>
          <a:ln cap="flat" cmpd="sng" w="69850">
            <a:solidFill>
              <a:srgbClr val="C00000"/>
            </a:solidFill>
            <a:prstDash val="solid"/>
            <a:round/>
            <a:headEnd len="sm" w="sm" type="none"/>
            <a:tailEnd len="med" w="med" type="stealth"/>
          </a:ln>
          <a:effectLst>
            <a:outerShdw blurRad="40000" rotWithShape="0" dir="5400000" dist="23000">
              <a:srgbClr val="000000">
                <a:alpha val="34901"/>
              </a:srgbClr>
            </a:outerShdw>
          </a:effectLst>
        </p:spPr>
      </p:cxnSp>
      <p:sp>
        <p:nvSpPr>
          <p:cNvPr id="631" name="Google Shape;631;p54"/>
          <p:cNvSpPr txBox="1"/>
          <p:nvPr/>
        </p:nvSpPr>
        <p:spPr>
          <a:xfrm>
            <a:off x="6841491" y="2945729"/>
            <a:ext cx="2160300" cy="646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800" u="none" cap="none" strike="noStrike">
                <a:solidFill>
                  <a:srgbClr val="000000"/>
                </a:solidFill>
                <a:latin typeface="Arial"/>
                <a:ea typeface="Arial"/>
                <a:cs typeface="Arial"/>
                <a:sym typeface="Arial"/>
              </a:rPr>
              <a:t>TBR phức tạp và khó cài đặt</a:t>
            </a:r>
            <a:endParaRPr b="1" i="0" sz="1800" u="none" cap="none" strike="noStrike">
              <a:solidFill>
                <a:srgbClr val="000000"/>
              </a:solidFill>
              <a:latin typeface="Arial"/>
              <a:ea typeface="Arial"/>
              <a:cs typeface="Arial"/>
              <a:sym typeface="Arial"/>
            </a:endParaRPr>
          </a:p>
        </p:txBody>
      </p:sp>
    </p:spTree>
  </p:cSld>
  <p:clrMapOvr>
    <a:masterClrMapping/>
  </p:clrMapOvr>
  <p:transition spd="slow">
    <p:fade thruBlk="1"/>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5"/>
                                        </p:tgtEl>
                                        <p:attrNameLst>
                                          <p:attrName>style.visibility</p:attrName>
                                        </p:attrNameLst>
                                      </p:cBhvr>
                                      <p:to>
                                        <p:strVal val="visible"/>
                                      </p:to>
                                    </p:set>
                                    <p:animEffect filter="fade" transition="in">
                                      <p:cBhvr>
                                        <p:cTn dur="500"/>
                                        <p:tgtEl>
                                          <p:spTgt spid="62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6"/>
                                        </p:tgtEl>
                                        <p:attrNameLst>
                                          <p:attrName>style.visibility</p:attrName>
                                        </p:attrNameLst>
                                      </p:cBhvr>
                                      <p:to>
                                        <p:strVal val="visible"/>
                                      </p:to>
                                    </p:set>
                                    <p:animEffect filter="fade" transition="in">
                                      <p:cBhvr>
                                        <p:cTn dur="500"/>
                                        <p:tgtEl>
                                          <p:spTgt spid="626"/>
                                        </p:tgtEl>
                                      </p:cBhvr>
                                    </p:animEffect>
                                  </p:childTnLst>
                                </p:cTn>
                              </p:par>
                              <p:par>
                                <p:cTn fill="hold" nodeType="withEffect" presetClass="entr" presetID="10" presetSubtype="0">
                                  <p:stCondLst>
                                    <p:cond delay="0"/>
                                  </p:stCondLst>
                                  <p:childTnLst>
                                    <p:set>
                                      <p:cBhvr>
                                        <p:cTn dur="1" fill="hold">
                                          <p:stCondLst>
                                            <p:cond delay="0"/>
                                          </p:stCondLst>
                                        </p:cTn>
                                        <p:tgtEl>
                                          <p:spTgt spid="627"/>
                                        </p:tgtEl>
                                        <p:attrNameLst>
                                          <p:attrName>style.visibility</p:attrName>
                                        </p:attrNameLst>
                                      </p:cBhvr>
                                      <p:to>
                                        <p:strVal val="visible"/>
                                      </p:to>
                                    </p:set>
                                    <p:animEffect filter="fade" transition="in">
                                      <p:cBhvr>
                                        <p:cTn dur="500"/>
                                        <p:tgtEl>
                                          <p:spTgt spid="62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8"/>
                                        </p:tgtEl>
                                        <p:attrNameLst>
                                          <p:attrName>style.visibility</p:attrName>
                                        </p:attrNameLst>
                                      </p:cBhvr>
                                      <p:to>
                                        <p:strVal val="visible"/>
                                      </p:to>
                                    </p:set>
                                    <p:animEffect filter="fade" transition="in">
                                      <p:cBhvr>
                                        <p:cTn dur="500"/>
                                        <p:tgtEl>
                                          <p:spTgt spid="628"/>
                                        </p:tgtEl>
                                      </p:cBhvr>
                                    </p:animEffect>
                                  </p:childTnLst>
                                </p:cTn>
                              </p:par>
                              <p:par>
                                <p:cTn fill="hold" nodeType="withEffect" presetClass="entr" presetID="10" presetSubtype="0">
                                  <p:stCondLst>
                                    <p:cond delay="0"/>
                                  </p:stCondLst>
                                  <p:childTnLst>
                                    <p:set>
                                      <p:cBhvr>
                                        <p:cTn dur="1" fill="hold">
                                          <p:stCondLst>
                                            <p:cond delay="0"/>
                                          </p:stCondLst>
                                        </p:cTn>
                                        <p:tgtEl>
                                          <p:spTgt spid="629"/>
                                        </p:tgtEl>
                                        <p:attrNameLst>
                                          <p:attrName>style.visibility</p:attrName>
                                        </p:attrNameLst>
                                      </p:cBhvr>
                                      <p:to>
                                        <p:strVal val="visible"/>
                                      </p:to>
                                    </p:set>
                                    <p:animEffect filter="fade" transition="in">
                                      <p:cBhvr>
                                        <p:cTn dur="500"/>
                                        <p:tgtEl>
                                          <p:spTgt spid="62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30"/>
                                        </p:tgtEl>
                                        <p:attrNameLst>
                                          <p:attrName>style.visibility</p:attrName>
                                        </p:attrNameLst>
                                      </p:cBhvr>
                                      <p:to>
                                        <p:strVal val="visible"/>
                                      </p:to>
                                    </p:set>
                                    <p:animEffect filter="fade" transition="in">
                                      <p:cBhvr>
                                        <p:cTn dur="500"/>
                                        <p:tgtEl>
                                          <p:spTgt spid="630"/>
                                        </p:tgtEl>
                                      </p:cBhvr>
                                    </p:animEffect>
                                  </p:childTnLst>
                                </p:cTn>
                              </p:par>
                              <p:par>
                                <p:cTn fill="hold" nodeType="withEffect" presetClass="entr" presetID="10" presetSubtype="0">
                                  <p:stCondLst>
                                    <p:cond delay="0"/>
                                  </p:stCondLst>
                                  <p:childTnLst>
                                    <p:set>
                                      <p:cBhvr>
                                        <p:cTn dur="1" fill="hold">
                                          <p:stCondLst>
                                            <p:cond delay="0"/>
                                          </p:stCondLst>
                                        </p:cTn>
                                        <p:tgtEl>
                                          <p:spTgt spid="631"/>
                                        </p:tgtEl>
                                        <p:attrNameLst>
                                          <p:attrName>style.visibility</p:attrName>
                                        </p:attrNameLst>
                                      </p:cBhvr>
                                      <p:to>
                                        <p:strVal val="visible"/>
                                      </p:to>
                                    </p:set>
                                    <p:animEffect filter="fade" transition="in">
                                      <p:cBhvr>
                                        <p:cTn dur="500"/>
                                        <p:tgtEl>
                                          <p:spTgt spid="63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5" name="Shape 635"/>
        <p:cNvGrpSpPr/>
        <p:nvPr/>
      </p:nvGrpSpPr>
      <p:grpSpPr>
        <a:xfrm>
          <a:off x="0" y="0"/>
          <a:ext cx="0" cy="0"/>
          <a:chOff x="0" y="0"/>
          <a:chExt cx="0" cy="0"/>
        </a:xfrm>
      </p:grpSpPr>
      <p:sp>
        <p:nvSpPr>
          <p:cNvPr id="636" name="Google Shape;636;p55"/>
          <p:cNvSpPr txBox="1"/>
          <p:nvPr/>
        </p:nvSpPr>
        <p:spPr>
          <a:xfrm>
            <a:off x="1326275" y="382725"/>
            <a:ext cx="65775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700"/>
              <a:t>Tính toán nhanh một phép biến đổi TBR</a:t>
            </a:r>
            <a:endParaRPr sz="1700"/>
          </a:p>
        </p:txBody>
      </p:sp>
      <p:pic>
        <p:nvPicPr>
          <p:cNvPr id="637" name="Google Shape;637;p55"/>
          <p:cNvPicPr preferRelativeResize="0"/>
          <p:nvPr/>
        </p:nvPicPr>
        <p:blipFill>
          <a:blip r:embed="rId3">
            <a:alphaModFix/>
          </a:blip>
          <a:stretch>
            <a:fillRect/>
          </a:stretch>
        </p:blipFill>
        <p:spPr>
          <a:xfrm>
            <a:off x="1149063" y="951512"/>
            <a:ext cx="6931925" cy="2226375"/>
          </a:xfrm>
          <a:prstGeom prst="rect">
            <a:avLst/>
          </a:prstGeom>
          <a:noFill/>
          <a:ln>
            <a:noFill/>
          </a:ln>
        </p:spPr>
      </p:pic>
      <p:cxnSp>
        <p:nvCxnSpPr>
          <p:cNvPr id="638" name="Google Shape;638;p55"/>
          <p:cNvCxnSpPr/>
          <p:nvPr/>
        </p:nvCxnSpPr>
        <p:spPr>
          <a:xfrm flipH="1" rot="10800000">
            <a:off x="1237625" y="3661925"/>
            <a:ext cx="573900" cy="292500"/>
          </a:xfrm>
          <a:prstGeom prst="straightConnector1">
            <a:avLst/>
          </a:prstGeom>
          <a:noFill/>
          <a:ln cap="flat" cmpd="sng" w="9525">
            <a:solidFill>
              <a:srgbClr val="595959"/>
            </a:solidFill>
            <a:prstDash val="solid"/>
            <a:round/>
            <a:headEnd len="med" w="med" type="none"/>
            <a:tailEnd len="med" w="med" type="triangle"/>
          </a:ln>
        </p:spPr>
      </p:cxnSp>
      <p:cxnSp>
        <p:nvCxnSpPr>
          <p:cNvPr id="639" name="Google Shape;639;p55"/>
          <p:cNvCxnSpPr/>
          <p:nvPr/>
        </p:nvCxnSpPr>
        <p:spPr>
          <a:xfrm>
            <a:off x="1247175" y="3954425"/>
            <a:ext cx="554100" cy="301200"/>
          </a:xfrm>
          <a:prstGeom prst="straightConnector1">
            <a:avLst/>
          </a:prstGeom>
          <a:noFill/>
          <a:ln cap="flat" cmpd="sng" w="9525">
            <a:solidFill>
              <a:srgbClr val="595959"/>
            </a:solidFill>
            <a:prstDash val="solid"/>
            <a:round/>
            <a:headEnd len="med" w="med" type="none"/>
            <a:tailEnd len="med" w="med" type="triangle"/>
          </a:ln>
        </p:spPr>
      </p:cxnSp>
      <p:sp>
        <p:nvSpPr>
          <p:cNvPr id="640" name="Google Shape;640;p55"/>
          <p:cNvSpPr txBox="1"/>
          <p:nvPr/>
        </p:nvSpPr>
        <p:spPr>
          <a:xfrm>
            <a:off x="1874650" y="3438725"/>
            <a:ext cx="33438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700"/>
              <a:t>Chiến lược tìm kiếm tốt nhất</a:t>
            </a:r>
            <a:endParaRPr sz="1700"/>
          </a:p>
        </p:txBody>
      </p:sp>
      <p:sp>
        <p:nvSpPr>
          <p:cNvPr id="641" name="Google Shape;641;p55"/>
          <p:cNvSpPr txBox="1"/>
          <p:nvPr/>
        </p:nvSpPr>
        <p:spPr>
          <a:xfrm>
            <a:off x="1874650" y="4063600"/>
            <a:ext cx="30879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700"/>
              <a:t>Chiến lược tìm kiếm tốt hơn</a:t>
            </a:r>
            <a:endParaRPr sz="1700"/>
          </a:p>
        </p:txBody>
      </p:sp>
      <p:cxnSp>
        <p:nvCxnSpPr>
          <p:cNvPr id="642" name="Google Shape;642;p55"/>
          <p:cNvCxnSpPr>
            <a:stCxn id="640" idx="3"/>
          </p:cNvCxnSpPr>
          <p:nvPr/>
        </p:nvCxnSpPr>
        <p:spPr>
          <a:xfrm>
            <a:off x="5218450" y="3661925"/>
            <a:ext cx="478200" cy="0"/>
          </a:xfrm>
          <a:prstGeom prst="straightConnector1">
            <a:avLst/>
          </a:prstGeom>
          <a:noFill/>
          <a:ln cap="flat" cmpd="sng" w="9525">
            <a:solidFill>
              <a:srgbClr val="595959"/>
            </a:solidFill>
            <a:prstDash val="solid"/>
            <a:round/>
            <a:headEnd len="med" w="med" type="none"/>
            <a:tailEnd len="med" w="med" type="triangle"/>
          </a:ln>
        </p:spPr>
      </p:cxnSp>
      <p:sp>
        <p:nvSpPr>
          <p:cNvPr id="643" name="Google Shape;643;p55"/>
          <p:cNvSpPr txBox="1"/>
          <p:nvPr/>
        </p:nvSpPr>
        <p:spPr>
          <a:xfrm>
            <a:off x="5831825" y="3438725"/>
            <a:ext cx="21606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700"/>
              <a:t>MPBoot-TBR-best</a:t>
            </a:r>
            <a:endParaRPr sz="1700"/>
          </a:p>
        </p:txBody>
      </p:sp>
      <p:cxnSp>
        <p:nvCxnSpPr>
          <p:cNvPr id="644" name="Google Shape;644;p55"/>
          <p:cNvCxnSpPr/>
          <p:nvPr/>
        </p:nvCxnSpPr>
        <p:spPr>
          <a:xfrm>
            <a:off x="5218450" y="4286800"/>
            <a:ext cx="478200" cy="0"/>
          </a:xfrm>
          <a:prstGeom prst="straightConnector1">
            <a:avLst/>
          </a:prstGeom>
          <a:noFill/>
          <a:ln cap="flat" cmpd="sng" w="9525">
            <a:solidFill>
              <a:srgbClr val="595959"/>
            </a:solidFill>
            <a:prstDash val="solid"/>
            <a:round/>
            <a:headEnd len="med" w="med" type="none"/>
            <a:tailEnd len="med" w="med" type="triangle"/>
          </a:ln>
        </p:spPr>
      </p:cxnSp>
      <p:sp>
        <p:nvSpPr>
          <p:cNvPr id="645" name="Google Shape;645;p55"/>
          <p:cNvSpPr txBox="1"/>
          <p:nvPr/>
        </p:nvSpPr>
        <p:spPr>
          <a:xfrm>
            <a:off x="5831825" y="4063600"/>
            <a:ext cx="21606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700"/>
              <a:t>MPBoot-TBR-be</a:t>
            </a:r>
            <a:r>
              <a:rPr lang="en-US" sz="1700"/>
              <a:t>tter</a:t>
            </a:r>
            <a:endParaRPr sz="1700"/>
          </a:p>
        </p:txBody>
      </p:sp>
    </p:spTree>
  </p:cSld>
  <p:clrMapOvr>
    <a:masterClrMapping/>
  </p:clrMapOvr>
  <p:transition spd="med">
    <p:fade/>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36"/>
                                        </p:tgtEl>
                                        <p:attrNameLst>
                                          <p:attrName>style.visibility</p:attrName>
                                        </p:attrNameLst>
                                      </p:cBhvr>
                                      <p:to>
                                        <p:strVal val="visible"/>
                                      </p:to>
                                    </p:set>
                                    <p:animEffect filter="fade" transition="in">
                                      <p:cBhvr>
                                        <p:cTn dur="1100"/>
                                        <p:tgtEl>
                                          <p:spTgt spid="636"/>
                                        </p:tgtEl>
                                      </p:cBhvr>
                                    </p:animEffect>
                                  </p:childTnLst>
                                </p:cTn>
                              </p:par>
                              <p:par>
                                <p:cTn fill="hold" nodeType="withEffect" presetClass="entr" presetID="10" presetSubtype="0">
                                  <p:stCondLst>
                                    <p:cond delay="0"/>
                                  </p:stCondLst>
                                  <p:childTnLst>
                                    <p:set>
                                      <p:cBhvr>
                                        <p:cTn dur="1" fill="hold">
                                          <p:stCondLst>
                                            <p:cond delay="0"/>
                                          </p:stCondLst>
                                        </p:cTn>
                                        <p:tgtEl>
                                          <p:spTgt spid="637"/>
                                        </p:tgtEl>
                                        <p:attrNameLst>
                                          <p:attrName>style.visibility</p:attrName>
                                        </p:attrNameLst>
                                      </p:cBhvr>
                                      <p:to>
                                        <p:strVal val="visible"/>
                                      </p:to>
                                    </p:set>
                                    <p:animEffect filter="fade" transition="in">
                                      <p:cBhvr>
                                        <p:cTn dur="1000"/>
                                        <p:tgtEl>
                                          <p:spTgt spid="63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38"/>
                                        </p:tgtEl>
                                        <p:attrNameLst>
                                          <p:attrName>style.visibility</p:attrName>
                                        </p:attrNameLst>
                                      </p:cBhvr>
                                      <p:to>
                                        <p:strVal val="visible"/>
                                      </p:to>
                                    </p:set>
                                    <p:animEffect filter="fade" transition="in">
                                      <p:cBhvr>
                                        <p:cTn dur="1000"/>
                                        <p:tgtEl>
                                          <p:spTgt spid="638"/>
                                        </p:tgtEl>
                                      </p:cBhvr>
                                    </p:animEffect>
                                  </p:childTnLst>
                                </p:cTn>
                              </p:par>
                              <p:par>
                                <p:cTn fill="hold" nodeType="withEffect" presetClass="entr" presetID="10" presetSubtype="0">
                                  <p:stCondLst>
                                    <p:cond delay="0"/>
                                  </p:stCondLst>
                                  <p:childTnLst>
                                    <p:set>
                                      <p:cBhvr>
                                        <p:cTn dur="1" fill="hold">
                                          <p:stCondLst>
                                            <p:cond delay="0"/>
                                          </p:stCondLst>
                                        </p:cTn>
                                        <p:tgtEl>
                                          <p:spTgt spid="639"/>
                                        </p:tgtEl>
                                        <p:attrNameLst>
                                          <p:attrName>style.visibility</p:attrName>
                                        </p:attrNameLst>
                                      </p:cBhvr>
                                      <p:to>
                                        <p:strVal val="visible"/>
                                      </p:to>
                                    </p:set>
                                    <p:animEffect filter="fade" transition="in">
                                      <p:cBhvr>
                                        <p:cTn dur="1000"/>
                                        <p:tgtEl>
                                          <p:spTgt spid="639"/>
                                        </p:tgtEl>
                                      </p:cBhvr>
                                    </p:animEffect>
                                  </p:childTnLst>
                                </p:cTn>
                              </p:par>
                              <p:par>
                                <p:cTn fill="hold" nodeType="withEffect" presetClass="entr" presetID="10" presetSubtype="0">
                                  <p:stCondLst>
                                    <p:cond delay="0"/>
                                  </p:stCondLst>
                                  <p:childTnLst>
                                    <p:set>
                                      <p:cBhvr>
                                        <p:cTn dur="1" fill="hold">
                                          <p:stCondLst>
                                            <p:cond delay="0"/>
                                          </p:stCondLst>
                                        </p:cTn>
                                        <p:tgtEl>
                                          <p:spTgt spid="640"/>
                                        </p:tgtEl>
                                        <p:attrNameLst>
                                          <p:attrName>style.visibility</p:attrName>
                                        </p:attrNameLst>
                                      </p:cBhvr>
                                      <p:to>
                                        <p:strVal val="visible"/>
                                      </p:to>
                                    </p:set>
                                    <p:animEffect filter="fade" transition="in">
                                      <p:cBhvr>
                                        <p:cTn dur="1000"/>
                                        <p:tgtEl>
                                          <p:spTgt spid="640"/>
                                        </p:tgtEl>
                                      </p:cBhvr>
                                    </p:animEffect>
                                  </p:childTnLst>
                                </p:cTn>
                              </p:par>
                              <p:par>
                                <p:cTn fill="hold" nodeType="withEffect" presetClass="entr" presetID="10" presetSubtype="0">
                                  <p:stCondLst>
                                    <p:cond delay="0"/>
                                  </p:stCondLst>
                                  <p:childTnLst>
                                    <p:set>
                                      <p:cBhvr>
                                        <p:cTn dur="1" fill="hold">
                                          <p:stCondLst>
                                            <p:cond delay="0"/>
                                          </p:stCondLst>
                                        </p:cTn>
                                        <p:tgtEl>
                                          <p:spTgt spid="641"/>
                                        </p:tgtEl>
                                        <p:attrNameLst>
                                          <p:attrName>style.visibility</p:attrName>
                                        </p:attrNameLst>
                                      </p:cBhvr>
                                      <p:to>
                                        <p:strVal val="visible"/>
                                      </p:to>
                                    </p:set>
                                    <p:animEffect filter="fade" transition="in">
                                      <p:cBhvr>
                                        <p:cTn dur="1000"/>
                                        <p:tgtEl>
                                          <p:spTgt spid="64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42"/>
                                        </p:tgtEl>
                                        <p:attrNameLst>
                                          <p:attrName>style.visibility</p:attrName>
                                        </p:attrNameLst>
                                      </p:cBhvr>
                                      <p:to>
                                        <p:strVal val="visible"/>
                                      </p:to>
                                    </p:set>
                                    <p:animEffect filter="fade" transition="in">
                                      <p:cBhvr>
                                        <p:cTn dur="1000"/>
                                        <p:tgtEl>
                                          <p:spTgt spid="642"/>
                                        </p:tgtEl>
                                      </p:cBhvr>
                                    </p:animEffect>
                                  </p:childTnLst>
                                </p:cTn>
                              </p:par>
                              <p:par>
                                <p:cTn fill="hold" nodeType="withEffect" presetClass="entr" presetID="10" presetSubtype="0">
                                  <p:stCondLst>
                                    <p:cond delay="0"/>
                                  </p:stCondLst>
                                  <p:childTnLst>
                                    <p:set>
                                      <p:cBhvr>
                                        <p:cTn dur="1" fill="hold">
                                          <p:stCondLst>
                                            <p:cond delay="0"/>
                                          </p:stCondLst>
                                        </p:cTn>
                                        <p:tgtEl>
                                          <p:spTgt spid="643"/>
                                        </p:tgtEl>
                                        <p:attrNameLst>
                                          <p:attrName>style.visibility</p:attrName>
                                        </p:attrNameLst>
                                      </p:cBhvr>
                                      <p:to>
                                        <p:strVal val="visible"/>
                                      </p:to>
                                    </p:set>
                                    <p:animEffect filter="fade" transition="in">
                                      <p:cBhvr>
                                        <p:cTn dur="1000"/>
                                        <p:tgtEl>
                                          <p:spTgt spid="643"/>
                                        </p:tgtEl>
                                      </p:cBhvr>
                                    </p:animEffect>
                                  </p:childTnLst>
                                </p:cTn>
                              </p:par>
                              <p:par>
                                <p:cTn fill="hold" nodeType="withEffect" presetClass="entr" presetID="10" presetSubtype="0">
                                  <p:stCondLst>
                                    <p:cond delay="0"/>
                                  </p:stCondLst>
                                  <p:childTnLst>
                                    <p:set>
                                      <p:cBhvr>
                                        <p:cTn dur="1" fill="hold">
                                          <p:stCondLst>
                                            <p:cond delay="0"/>
                                          </p:stCondLst>
                                        </p:cTn>
                                        <p:tgtEl>
                                          <p:spTgt spid="644"/>
                                        </p:tgtEl>
                                        <p:attrNameLst>
                                          <p:attrName>style.visibility</p:attrName>
                                        </p:attrNameLst>
                                      </p:cBhvr>
                                      <p:to>
                                        <p:strVal val="visible"/>
                                      </p:to>
                                    </p:set>
                                    <p:animEffect filter="fade" transition="in">
                                      <p:cBhvr>
                                        <p:cTn dur="1000"/>
                                        <p:tgtEl>
                                          <p:spTgt spid="644"/>
                                        </p:tgtEl>
                                      </p:cBhvr>
                                    </p:animEffect>
                                  </p:childTnLst>
                                </p:cTn>
                              </p:par>
                              <p:par>
                                <p:cTn fill="hold" nodeType="withEffect" presetClass="entr" presetID="10" presetSubtype="0">
                                  <p:stCondLst>
                                    <p:cond delay="0"/>
                                  </p:stCondLst>
                                  <p:childTnLst>
                                    <p:set>
                                      <p:cBhvr>
                                        <p:cTn dur="1" fill="hold">
                                          <p:stCondLst>
                                            <p:cond delay="0"/>
                                          </p:stCondLst>
                                        </p:cTn>
                                        <p:tgtEl>
                                          <p:spTgt spid="645"/>
                                        </p:tgtEl>
                                        <p:attrNameLst>
                                          <p:attrName>style.visibility</p:attrName>
                                        </p:attrNameLst>
                                      </p:cBhvr>
                                      <p:to>
                                        <p:strVal val="visible"/>
                                      </p:to>
                                    </p:set>
                                    <p:animEffect filter="fade" transition="in">
                                      <p:cBhvr>
                                        <p:cTn dur="1000"/>
                                        <p:tgtEl>
                                          <p:spTgt spid="64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649" name="Shape 649"/>
        <p:cNvGrpSpPr/>
        <p:nvPr/>
      </p:nvGrpSpPr>
      <p:grpSpPr>
        <a:xfrm>
          <a:off x="0" y="0"/>
          <a:ext cx="0" cy="0"/>
          <a:chOff x="0" y="0"/>
          <a:chExt cx="0" cy="0"/>
        </a:xfrm>
      </p:grpSpPr>
      <p:sp>
        <p:nvSpPr>
          <p:cNvPr id="650" name="Google Shape;650;p56"/>
          <p:cNvSpPr/>
          <p:nvPr/>
        </p:nvSpPr>
        <p:spPr>
          <a:xfrm flipH="1" rot="4102360">
            <a:off x="-3585421" y="4072384"/>
            <a:ext cx="7471578" cy="4771747"/>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27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1" name="Google Shape;651;p56"/>
          <p:cNvSpPr/>
          <p:nvPr/>
        </p:nvSpPr>
        <p:spPr>
          <a:xfrm rot="813319">
            <a:off x="-4799852" y="-1929148"/>
            <a:ext cx="6402109" cy="5689153"/>
          </a:xfrm>
          <a:custGeom>
            <a:rect b="b" l="l" r="r" t="t"/>
            <a:pathLst>
              <a:path extrusionOk="0" h="28248" w="31788">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2" name="Google Shape;652;p56"/>
          <p:cNvSpPr txBox="1"/>
          <p:nvPr/>
        </p:nvSpPr>
        <p:spPr>
          <a:xfrm>
            <a:off x="-1292957" y="235257"/>
            <a:ext cx="8403600" cy="523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200"/>
              <a:buFont typeface="Arial"/>
              <a:buNone/>
            </a:pPr>
            <a:r>
              <a:rPr b="1" i="0" lang="en-US" sz="2200" u="none" cap="none" strike="noStrike">
                <a:solidFill>
                  <a:srgbClr val="000000"/>
                </a:solidFill>
                <a:latin typeface="Arial"/>
                <a:ea typeface="Arial"/>
                <a:cs typeface="Arial"/>
                <a:sym typeface="Arial"/>
              </a:rPr>
              <a:t>Giải thuật tối ưu đàn kiến (ACO)</a:t>
            </a:r>
            <a:endParaRPr b="1" i="0" sz="2200" u="none" cap="none" strike="noStrike">
              <a:solidFill>
                <a:srgbClr val="000000"/>
              </a:solidFill>
              <a:latin typeface="Arial"/>
              <a:ea typeface="Arial"/>
              <a:cs typeface="Arial"/>
              <a:sym typeface="Arial"/>
            </a:endParaRPr>
          </a:p>
        </p:txBody>
      </p:sp>
      <p:pic>
        <p:nvPicPr>
          <p:cNvPr id="653" name="Google Shape;653;p56"/>
          <p:cNvPicPr preferRelativeResize="0"/>
          <p:nvPr/>
        </p:nvPicPr>
        <p:blipFill rotWithShape="1">
          <a:blip r:embed="rId3">
            <a:alphaModFix/>
          </a:blip>
          <a:srcRect b="0" l="0" r="0" t="0"/>
          <a:stretch/>
        </p:blipFill>
        <p:spPr>
          <a:xfrm>
            <a:off x="489413" y="856627"/>
            <a:ext cx="4838860" cy="4113024"/>
          </a:xfrm>
          <a:prstGeom prst="rect">
            <a:avLst/>
          </a:prstGeom>
          <a:noFill/>
          <a:ln>
            <a:noFill/>
          </a:ln>
        </p:spPr>
      </p:pic>
      <p:sp>
        <p:nvSpPr>
          <p:cNvPr id="654" name="Google Shape;654;p56"/>
          <p:cNvSpPr txBox="1"/>
          <p:nvPr/>
        </p:nvSpPr>
        <p:spPr>
          <a:xfrm>
            <a:off x="5467349" y="2023125"/>
            <a:ext cx="9426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200"/>
              <a:buFont typeface="Arial"/>
              <a:buNone/>
            </a:pPr>
            <a:r>
              <a:rPr b="1" i="0" lang="en-US" sz="2000" u="none" cap="none" strike="noStrike">
                <a:solidFill>
                  <a:srgbClr val="000000"/>
                </a:solidFill>
                <a:latin typeface="Arial"/>
                <a:ea typeface="Arial"/>
                <a:cs typeface="Arial"/>
                <a:sym typeface="Arial"/>
              </a:rPr>
              <a:t>NNI</a:t>
            </a:r>
            <a:endParaRPr b="1" i="0" sz="2000" u="none" cap="none" strike="noStrike">
              <a:solidFill>
                <a:srgbClr val="000000"/>
              </a:solidFill>
              <a:latin typeface="Arial"/>
              <a:ea typeface="Arial"/>
              <a:cs typeface="Arial"/>
              <a:sym typeface="Arial"/>
            </a:endParaRPr>
          </a:p>
        </p:txBody>
      </p:sp>
      <p:sp>
        <p:nvSpPr>
          <p:cNvPr id="655" name="Google Shape;655;p56"/>
          <p:cNvSpPr txBox="1"/>
          <p:nvPr/>
        </p:nvSpPr>
        <p:spPr>
          <a:xfrm>
            <a:off x="5467349" y="2651550"/>
            <a:ext cx="9426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200"/>
              <a:buFont typeface="Arial"/>
              <a:buNone/>
            </a:pPr>
            <a:r>
              <a:rPr b="1" i="0" lang="en-US" sz="2000" u="none" cap="none" strike="noStrike">
                <a:solidFill>
                  <a:srgbClr val="000000"/>
                </a:solidFill>
                <a:latin typeface="Arial"/>
                <a:ea typeface="Arial"/>
                <a:cs typeface="Arial"/>
                <a:sym typeface="Arial"/>
              </a:rPr>
              <a:t>SPR</a:t>
            </a:r>
            <a:endParaRPr b="1" i="0" sz="2000" u="none" cap="none" strike="noStrike">
              <a:solidFill>
                <a:srgbClr val="000000"/>
              </a:solidFill>
              <a:latin typeface="Arial"/>
              <a:ea typeface="Arial"/>
              <a:cs typeface="Arial"/>
              <a:sym typeface="Arial"/>
            </a:endParaRPr>
          </a:p>
        </p:txBody>
      </p:sp>
      <p:sp>
        <p:nvSpPr>
          <p:cNvPr id="656" name="Google Shape;656;p56"/>
          <p:cNvSpPr txBox="1"/>
          <p:nvPr/>
        </p:nvSpPr>
        <p:spPr>
          <a:xfrm>
            <a:off x="5467349" y="3279925"/>
            <a:ext cx="9426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200"/>
              <a:buFont typeface="Arial"/>
              <a:buNone/>
            </a:pPr>
            <a:r>
              <a:rPr b="1" i="0" lang="en-US" sz="2000" u="none" cap="none" strike="noStrike">
                <a:solidFill>
                  <a:srgbClr val="000000"/>
                </a:solidFill>
                <a:latin typeface="Arial"/>
                <a:ea typeface="Arial"/>
                <a:cs typeface="Arial"/>
                <a:sym typeface="Arial"/>
              </a:rPr>
              <a:t>TBR</a:t>
            </a:r>
            <a:endParaRPr b="1" i="0" sz="2000" u="none" cap="none" strike="noStrike">
              <a:solidFill>
                <a:srgbClr val="000000"/>
              </a:solidFill>
              <a:latin typeface="Arial"/>
              <a:ea typeface="Arial"/>
              <a:cs typeface="Arial"/>
              <a:sym typeface="Arial"/>
            </a:endParaRPr>
          </a:p>
        </p:txBody>
      </p:sp>
      <p:cxnSp>
        <p:nvCxnSpPr>
          <p:cNvPr id="657" name="Google Shape;657;p56"/>
          <p:cNvCxnSpPr>
            <a:stCxn id="654" idx="3"/>
          </p:cNvCxnSpPr>
          <p:nvPr/>
        </p:nvCxnSpPr>
        <p:spPr>
          <a:xfrm>
            <a:off x="6409949" y="2269425"/>
            <a:ext cx="485400" cy="332400"/>
          </a:xfrm>
          <a:prstGeom prst="straightConnector1">
            <a:avLst/>
          </a:prstGeom>
          <a:noFill/>
          <a:ln cap="flat" cmpd="sng" w="9525">
            <a:solidFill>
              <a:srgbClr val="595959"/>
            </a:solidFill>
            <a:prstDash val="solid"/>
            <a:round/>
            <a:headEnd len="med" w="med" type="none"/>
            <a:tailEnd len="med" w="med" type="triangle"/>
          </a:ln>
        </p:spPr>
      </p:cxnSp>
      <p:cxnSp>
        <p:nvCxnSpPr>
          <p:cNvPr id="658" name="Google Shape;658;p56"/>
          <p:cNvCxnSpPr>
            <a:stCxn id="656" idx="3"/>
          </p:cNvCxnSpPr>
          <p:nvPr/>
        </p:nvCxnSpPr>
        <p:spPr>
          <a:xfrm flipH="1" rot="10800000">
            <a:off x="6409949" y="3188425"/>
            <a:ext cx="496800" cy="337800"/>
          </a:xfrm>
          <a:prstGeom prst="straightConnector1">
            <a:avLst/>
          </a:prstGeom>
          <a:noFill/>
          <a:ln cap="flat" cmpd="sng" w="9525">
            <a:solidFill>
              <a:srgbClr val="595959"/>
            </a:solidFill>
            <a:prstDash val="solid"/>
            <a:round/>
            <a:headEnd len="med" w="med" type="none"/>
            <a:tailEnd len="med" w="med" type="triangle"/>
          </a:ln>
        </p:spPr>
      </p:cxnSp>
      <p:cxnSp>
        <p:nvCxnSpPr>
          <p:cNvPr id="659" name="Google Shape;659;p56"/>
          <p:cNvCxnSpPr>
            <a:stCxn id="655" idx="3"/>
          </p:cNvCxnSpPr>
          <p:nvPr/>
        </p:nvCxnSpPr>
        <p:spPr>
          <a:xfrm>
            <a:off x="6409949" y="2897850"/>
            <a:ext cx="519900" cy="0"/>
          </a:xfrm>
          <a:prstGeom prst="straightConnector1">
            <a:avLst/>
          </a:prstGeom>
          <a:noFill/>
          <a:ln cap="flat" cmpd="sng" w="9525">
            <a:solidFill>
              <a:srgbClr val="595959"/>
            </a:solidFill>
            <a:prstDash val="solid"/>
            <a:round/>
            <a:headEnd len="med" w="med" type="none"/>
            <a:tailEnd len="med" w="med" type="triangle"/>
          </a:ln>
        </p:spPr>
      </p:cxnSp>
      <p:sp>
        <p:nvSpPr>
          <p:cNvPr id="660" name="Google Shape;660;p56"/>
          <p:cNvSpPr txBox="1"/>
          <p:nvPr/>
        </p:nvSpPr>
        <p:spPr>
          <a:xfrm>
            <a:off x="6929849" y="2651550"/>
            <a:ext cx="18567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200"/>
              <a:buFont typeface="Arial"/>
              <a:buNone/>
            </a:pPr>
            <a:r>
              <a:rPr b="1" lang="en-US" sz="2000"/>
              <a:t>MPBoot-ACO</a:t>
            </a:r>
            <a:endParaRPr b="1" i="0" sz="2000" u="none" cap="none" strike="noStrike">
              <a:solidFill>
                <a:srgbClr val="000000"/>
              </a:solidFill>
              <a:latin typeface="Arial"/>
              <a:ea typeface="Arial"/>
              <a:cs typeface="Arial"/>
              <a:sym typeface="Arial"/>
            </a:endParaRPr>
          </a:p>
        </p:txBody>
      </p:sp>
    </p:spTree>
  </p:cSld>
  <p:clrMapOvr>
    <a:masterClrMapping/>
  </p:clrMapOvr>
  <p:transition spd="slow">
    <p:fade thruBlk="1"/>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53"/>
                                        </p:tgtEl>
                                        <p:attrNameLst>
                                          <p:attrName>style.visibility</p:attrName>
                                        </p:attrNameLst>
                                      </p:cBhvr>
                                      <p:to>
                                        <p:strVal val="visible"/>
                                      </p:to>
                                    </p:set>
                                    <p:animEffect filter="fade" transition="in">
                                      <p:cBhvr>
                                        <p:cTn dur="500"/>
                                        <p:tgtEl>
                                          <p:spTgt spid="653"/>
                                        </p:tgtEl>
                                      </p:cBhvr>
                                    </p:animEffect>
                                  </p:childTnLst>
                                </p:cTn>
                              </p:par>
                              <p:par>
                                <p:cTn fill="hold" nodeType="withEffect" presetClass="entr" presetID="10" presetSubtype="0">
                                  <p:stCondLst>
                                    <p:cond delay="0"/>
                                  </p:stCondLst>
                                  <p:childTnLst>
                                    <p:set>
                                      <p:cBhvr>
                                        <p:cTn dur="1" fill="hold">
                                          <p:stCondLst>
                                            <p:cond delay="0"/>
                                          </p:stCondLst>
                                        </p:cTn>
                                        <p:tgtEl>
                                          <p:spTgt spid="652"/>
                                        </p:tgtEl>
                                        <p:attrNameLst>
                                          <p:attrName>style.visibility</p:attrName>
                                        </p:attrNameLst>
                                      </p:cBhvr>
                                      <p:to>
                                        <p:strVal val="visible"/>
                                      </p:to>
                                    </p:set>
                                    <p:animEffect filter="fade" transition="in">
                                      <p:cBhvr>
                                        <p:cTn dur="500"/>
                                        <p:tgtEl>
                                          <p:spTgt spid="65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54"/>
                                        </p:tgtEl>
                                        <p:attrNameLst>
                                          <p:attrName>style.visibility</p:attrName>
                                        </p:attrNameLst>
                                      </p:cBhvr>
                                      <p:to>
                                        <p:strVal val="visible"/>
                                      </p:to>
                                    </p:set>
                                    <p:animEffect filter="fade" transition="in">
                                      <p:cBhvr>
                                        <p:cTn dur="500"/>
                                        <p:tgtEl>
                                          <p:spTgt spid="654"/>
                                        </p:tgtEl>
                                      </p:cBhvr>
                                    </p:animEffect>
                                  </p:childTnLst>
                                </p:cTn>
                              </p:par>
                              <p:par>
                                <p:cTn fill="hold" nodeType="withEffect" presetClass="entr" presetID="10" presetSubtype="0">
                                  <p:stCondLst>
                                    <p:cond delay="0"/>
                                  </p:stCondLst>
                                  <p:childTnLst>
                                    <p:set>
                                      <p:cBhvr>
                                        <p:cTn dur="1" fill="hold">
                                          <p:stCondLst>
                                            <p:cond delay="0"/>
                                          </p:stCondLst>
                                        </p:cTn>
                                        <p:tgtEl>
                                          <p:spTgt spid="655"/>
                                        </p:tgtEl>
                                        <p:attrNameLst>
                                          <p:attrName>style.visibility</p:attrName>
                                        </p:attrNameLst>
                                      </p:cBhvr>
                                      <p:to>
                                        <p:strVal val="visible"/>
                                      </p:to>
                                    </p:set>
                                    <p:animEffect filter="fade" transition="in">
                                      <p:cBhvr>
                                        <p:cTn dur="500"/>
                                        <p:tgtEl>
                                          <p:spTgt spid="655"/>
                                        </p:tgtEl>
                                      </p:cBhvr>
                                    </p:animEffect>
                                  </p:childTnLst>
                                </p:cTn>
                              </p:par>
                              <p:par>
                                <p:cTn fill="hold" nodeType="withEffect" presetClass="entr" presetID="10" presetSubtype="0">
                                  <p:stCondLst>
                                    <p:cond delay="0"/>
                                  </p:stCondLst>
                                  <p:childTnLst>
                                    <p:set>
                                      <p:cBhvr>
                                        <p:cTn dur="1" fill="hold">
                                          <p:stCondLst>
                                            <p:cond delay="0"/>
                                          </p:stCondLst>
                                        </p:cTn>
                                        <p:tgtEl>
                                          <p:spTgt spid="656"/>
                                        </p:tgtEl>
                                        <p:attrNameLst>
                                          <p:attrName>style.visibility</p:attrName>
                                        </p:attrNameLst>
                                      </p:cBhvr>
                                      <p:to>
                                        <p:strVal val="visible"/>
                                      </p:to>
                                    </p:set>
                                    <p:animEffect filter="fade" transition="in">
                                      <p:cBhvr>
                                        <p:cTn dur="500"/>
                                        <p:tgtEl>
                                          <p:spTgt spid="656"/>
                                        </p:tgtEl>
                                      </p:cBhvr>
                                    </p:animEffect>
                                  </p:childTnLst>
                                </p:cTn>
                              </p:par>
                              <p:par>
                                <p:cTn fill="hold" nodeType="withEffect" presetClass="entr" presetID="10" presetSubtype="0">
                                  <p:stCondLst>
                                    <p:cond delay="0"/>
                                  </p:stCondLst>
                                  <p:childTnLst>
                                    <p:set>
                                      <p:cBhvr>
                                        <p:cTn dur="1" fill="hold">
                                          <p:stCondLst>
                                            <p:cond delay="0"/>
                                          </p:stCondLst>
                                        </p:cTn>
                                        <p:tgtEl>
                                          <p:spTgt spid="657"/>
                                        </p:tgtEl>
                                        <p:attrNameLst>
                                          <p:attrName>style.visibility</p:attrName>
                                        </p:attrNameLst>
                                      </p:cBhvr>
                                      <p:to>
                                        <p:strVal val="visible"/>
                                      </p:to>
                                    </p:set>
                                    <p:animEffect filter="fade" transition="in">
                                      <p:cBhvr>
                                        <p:cTn dur="1000"/>
                                        <p:tgtEl>
                                          <p:spTgt spid="657"/>
                                        </p:tgtEl>
                                      </p:cBhvr>
                                    </p:animEffect>
                                  </p:childTnLst>
                                </p:cTn>
                              </p:par>
                              <p:par>
                                <p:cTn fill="hold" nodeType="withEffect" presetClass="entr" presetID="10" presetSubtype="0">
                                  <p:stCondLst>
                                    <p:cond delay="0"/>
                                  </p:stCondLst>
                                  <p:childTnLst>
                                    <p:set>
                                      <p:cBhvr>
                                        <p:cTn dur="1" fill="hold">
                                          <p:stCondLst>
                                            <p:cond delay="0"/>
                                          </p:stCondLst>
                                        </p:cTn>
                                        <p:tgtEl>
                                          <p:spTgt spid="658"/>
                                        </p:tgtEl>
                                        <p:attrNameLst>
                                          <p:attrName>style.visibility</p:attrName>
                                        </p:attrNameLst>
                                      </p:cBhvr>
                                      <p:to>
                                        <p:strVal val="visible"/>
                                      </p:to>
                                    </p:set>
                                    <p:animEffect filter="fade" transition="in">
                                      <p:cBhvr>
                                        <p:cTn dur="1000"/>
                                        <p:tgtEl>
                                          <p:spTgt spid="658"/>
                                        </p:tgtEl>
                                      </p:cBhvr>
                                    </p:animEffect>
                                  </p:childTnLst>
                                </p:cTn>
                              </p:par>
                              <p:par>
                                <p:cTn fill="hold" nodeType="withEffect" presetClass="entr" presetID="10" presetSubtype="0">
                                  <p:stCondLst>
                                    <p:cond delay="0"/>
                                  </p:stCondLst>
                                  <p:childTnLst>
                                    <p:set>
                                      <p:cBhvr>
                                        <p:cTn dur="1" fill="hold">
                                          <p:stCondLst>
                                            <p:cond delay="0"/>
                                          </p:stCondLst>
                                        </p:cTn>
                                        <p:tgtEl>
                                          <p:spTgt spid="659"/>
                                        </p:tgtEl>
                                        <p:attrNameLst>
                                          <p:attrName>style.visibility</p:attrName>
                                        </p:attrNameLst>
                                      </p:cBhvr>
                                      <p:to>
                                        <p:strVal val="visible"/>
                                      </p:to>
                                    </p:set>
                                    <p:animEffect filter="fade" transition="in">
                                      <p:cBhvr>
                                        <p:cTn dur="1000"/>
                                        <p:tgtEl>
                                          <p:spTgt spid="659"/>
                                        </p:tgtEl>
                                      </p:cBhvr>
                                    </p:animEffect>
                                  </p:childTnLst>
                                </p:cTn>
                              </p:par>
                              <p:par>
                                <p:cTn fill="hold" nodeType="withEffect" presetClass="entr" presetID="10" presetSubtype="0">
                                  <p:stCondLst>
                                    <p:cond delay="0"/>
                                  </p:stCondLst>
                                  <p:childTnLst>
                                    <p:set>
                                      <p:cBhvr>
                                        <p:cTn dur="1" fill="hold">
                                          <p:stCondLst>
                                            <p:cond delay="0"/>
                                          </p:stCondLst>
                                        </p:cTn>
                                        <p:tgtEl>
                                          <p:spTgt spid="660"/>
                                        </p:tgtEl>
                                        <p:attrNameLst>
                                          <p:attrName>style.visibility</p:attrName>
                                        </p:attrNameLst>
                                      </p:cBhvr>
                                      <p:to>
                                        <p:strVal val="visible"/>
                                      </p:to>
                                    </p:set>
                                    <p:animEffect filter="fade" transition="in">
                                      <p:cBhvr>
                                        <p:cTn dur="1000"/>
                                        <p:tgtEl>
                                          <p:spTgt spid="66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4" name="Shape 664"/>
        <p:cNvGrpSpPr/>
        <p:nvPr/>
      </p:nvGrpSpPr>
      <p:grpSpPr>
        <a:xfrm>
          <a:off x="0" y="0"/>
          <a:ext cx="0" cy="0"/>
          <a:chOff x="0" y="0"/>
          <a:chExt cx="0" cy="0"/>
        </a:xfrm>
      </p:grpSpPr>
      <p:pic>
        <p:nvPicPr>
          <p:cNvPr id="665" name="Google Shape;665;p57"/>
          <p:cNvPicPr preferRelativeResize="0"/>
          <p:nvPr/>
        </p:nvPicPr>
        <p:blipFill rotWithShape="1">
          <a:blip r:embed="rId3">
            <a:alphaModFix/>
          </a:blip>
          <a:srcRect b="0" l="0" r="0" t="0"/>
          <a:stretch/>
        </p:blipFill>
        <p:spPr>
          <a:xfrm>
            <a:off x="1958273" y="108169"/>
            <a:ext cx="4625732" cy="3485276"/>
          </a:xfrm>
          <a:prstGeom prst="rect">
            <a:avLst/>
          </a:prstGeom>
          <a:noFill/>
          <a:ln>
            <a:noFill/>
          </a:ln>
        </p:spPr>
      </p:pic>
      <p:pic>
        <p:nvPicPr>
          <p:cNvPr id="666" name="Google Shape;666;p57"/>
          <p:cNvPicPr preferRelativeResize="0"/>
          <p:nvPr/>
        </p:nvPicPr>
        <p:blipFill rotWithShape="1">
          <a:blip r:embed="rId4">
            <a:alphaModFix/>
          </a:blip>
          <a:srcRect b="0" l="0" r="0" t="0"/>
          <a:stretch/>
        </p:blipFill>
        <p:spPr>
          <a:xfrm>
            <a:off x="2360778" y="3576625"/>
            <a:ext cx="3893344" cy="1543050"/>
          </a:xfrm>
          <a:prstGeom prst="rect">
            <a:avLst/>
          </a:prstGeom>
          <a:noFill/>
          <a:ln>
            <a:noFill/>
          </a:ln>
        </p:spPr>
      </p:pic>
      <p:sp>
        <p:nvSpPr>
          <p:cNvPr id="667" name="Google Shape;667;p57"/>
          <p:cNvSpPr/>
          <p:nvPr/>
        </p:nvSpPr>
        <p:spPr>
          <a:xfrm>
            <a:off x="4151214" y="255075"/>
            <a:ext cx="2380586" cy="804982"/>
          </a:xfrm>
          <a:prstGeom prst="rect">
            <a:avLst/>
          </a:prstGeom>
          <a:noFill/>
          <a:ln cap="flat" cmpd="sng" w="28575">
            <a:solidFill>
              <a:srgbClr val="FFC8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68" name="Google Shape;668;p57"/>
          <p:cNvPicPr preferRelativeResize="0"/>
          <p:nvPr/>
        </p:nvPicPr>
        <p:blipFill rotWithShape="1">
          <a:blip r:embed="rId5">
            <a:alphaModFix/>
          </a:blip>
          <a:srcRect b="0" l="0" r="0" t="0"/>
          <a:stretch/>
        </p:blipFill>
        <p:spPr>
          <a:xfrm>
            <a:off x="4572000" y="2571750"/>
            <a:ext cx="210925" cy="210925"/>
          </a:xfrm>
          <a:prstGeom prst="rect">
            <a:avLst/>
          </a:prstGeom>
          <a:noFill/>
          <a:ln>
            <a:noFill/>
          </a:ln>
        </p:spPr>
      </p:pic>
      <p:pic>
        <p:nvPicPr>
          <p:cNvPr id="669" name="Google Shape;669;p57"/>
          <p:cNvPicPr preferRelativeResize="0"/>
          <p:nvPr/>
        </p:nvPicPr>
        <p:blipFill rotWithShape="1">
          <a:blip r:embed="rId5">
            <a:alphaModFix/>
          </a:blip>
          <a:srcRect b="0" l="0" r="0" t="0"/>
          <a:stretch/>
        </p:blipFill>
        <p:spPr>
          <a:xfrm>
            <a:off x="5170325" y="2571750"/>
            <a:ext cx="210925" cy="210925"/>
          </a:xfrm>
          <a:prstGeom prst="rect">
            <a:avLst/>
          </a:prstGeom>
          <a:noFill/>
          <a:ln>
            <a:noFill/>
          </a:ln>
        </p:spPr>
      </p:pic>
      <p:pic>
        <p:nvPicPr>
          <p:cNvPr id="670" name="Google Shape;670;p57"/>
          <p:cNvPicPr preferRelativeResize="0"/>
          <p:nvPr/>
        </p:nvPicPr>
        <p:blipFill rotWithShape="1">
          <a:blip r:embed="rId5">
            <a:alphaModFix/>
          </a:blip>
          <a:srcRect b="0" l="0" r="0" t="0"/>
          <a:stretch/>
        </p:blipFill>
        <p:spPr>
          <a:xfrm>
            <a:off x="5730225" y="2571750"/>
            <a:ext cx="210925" cy="210925"/>
          </a:xfrm>
          <a:prstGeom prst="rect">
            <a:avLst/>
          </a:prstGeom>
          <a:noFill/>
          <a:ln>
            <a:noFill/>
          </a:ln>
        </p:spPr>
      </p:pic>
      <p:pic>
        <p:nvPicPr>
          <p:cNvPr id="671" name="Google Shape;671;p57"/>
          <p:cNvPicPr preferRelativeResize="0"/>
          <p:nvPr/>
        </p:nvPicPr>
        <p:blipFill rotWithShape="1">
          <a:blip r:embed="rId5">
            <a:alphaModFix/>
          </a:blip>
          <a:srcRect b="0" l="0" r="0" t="0"/>
          <a:stretch/>
        </p:blipFill>
        <p:spPr>
          <a:xfrm>
            <a:off x="6320875" y="2571750"/>
            <a:ext cx="210925" cy="210925"/>
          </a:xfrm>
          <a:prstGeom prst="rect">
            <a:avLst/>
          </a:prstGeom>
          <a:noFill/>
          <a:ln>
            <a:noFill/>
          </a:ln>
        </p:spPr>
      </p:pic>
      <p:pic>
        <p:nvPicPr>
          <p:cNvPr id="672" name="Google Shape;672;p57"/>
          <p:cNvPicPr preferRelativeResize="0"/>
          <p:nvPr/>
        </p:nvPicPr>
        <p:blipFill rotWithShape="1">
          <a:blip r:embed="rId5">
            <a:alphaModFix/>
          </a:blip>
          <a:srcRect b="0" l="0" r="0" t="0"/>
          <a:stretch/>
        </p:blipFill>
        <p:spPr>
          <a:xfrm>
            <a:off x="4572000" y="3022356"/>
            <a:ext cx="210925" cy="210925"/>
          </a:xfrm>
          <a:prstGeom prst="rect">
            <a:avLst/>
          </a:prstGeom>
          <a:noFill/>
          <a:ln>
            <a:noFill/>
          </a:ln>
        </p:spPr>
      </p:pic>
      <p:pic>
        <p:nvPicPr>
          <p:cNvPr id="673" name="Google Shape;673;p57"/>
          <p:cNvPicPr preferRelativeResize="0"/>
          <p:nvPr/>
        </p:nvPicPr>
        <p:blipFill rotWithShape="1">
          <a:blip r:embed="rId5">
            <a:alphaModFix/>
          </a:blip>
          <a:srcRect b="0" l="0" r="0" t="0"/>
          <a:stretch/>
        </p:blipFill>
        <p:spPr>
          <a:xfrm>
            <a:off x="5170325" y="3022368"/>
            <a:ext cx="210925" cy="210925"/>
          </a:xfrm>
          <a:prstGeom prst="rect">
            <a:avLst/>
          </a:prstGeom>
          <a:noFill/>
          <a:ln>
            <a:noFill/>
          </a:ln>
        </p:spPr>
      </p:pic>
      <p:pic>
        <p:nvPicPr>
          <p:cNvPr id="674" name="Google Shape;674;p57"/>
          <p:cNvPicPr preferRelativeResize="0"/>
          <p:nvPr/>
        </p:nvPicPr>
        <p:blipFill rotWithShape="1">
          <a:blip r:embed="rId5">
            <a:alphaModFix/>
          </a:blip>
          <a:srcRect b="0" l="0" r="0" t="0"/>
          <a:stretch/>
        </p:blipFill>
        <p:spPr>
          <a:xfrm>
            <a:off x="5730225" y="3022368"/>
            <a:ext cx="210925" cy="210925"/>
          </a:xfrm>
          <a:prstGeom prst="rect">
            <a:avLst/>
          </a:prstGeom>
          <a:noFill/>
          <a:ln>
            <a:noFill/>
          </a:ln>
        </p:spPr>
      </p:pic>
      <p:pic>
        <p:nvPicPr>
          <p:cNvPr id="675" name="Google Shape;675;p57"/>
          <p:cNvPicPr preferRelativeResize="0"/>
          <p:nvPr/>
        </p:nvPicPr>
        <p:blipFill rotWithShape="1">
          <a:blip r:embed="rId5">
            <a:alphaModFix/>
          </a:blip>
          <a:srcRect b="0" l="0" r="0" t="0"/>
          <a:stretch/>
        </p:blipFill>
        <p:spPr>
          <a:xfrm>
            <a:off x="6320875" y="3022368"/>
            <a:ext cx="210925" cy="210925"/>
          </a:xfrm>
          <a:prstGeom prst="rect">
            <a:avLst/>
          </a:prstGeom>
          <a:noFill/>
          <a:ln>
            <a:noFill/>
          </a:ln>
        </p:spPr>
      </p:pic>
      <p:pic>
        <p:nvPicPr>
          <p:cNvPr id="676" name="Google Shape;676;p57"/>
          <p:cNvPicPr preferRelativeResize="0"/>
          <p:nvPr/>
        </p:nvPicPr>
        <p:blipFill rotWithShape="1">
          <a:blip r:embed="rId5">
            <a:alphaModFix/>
          </a:blip>
          <a:srcRect b="0" l="0" r="0" t="0"/>
          <a:stretch/>
        </p:blipFill>
        <p:spPr>
          <a:xfrm>
            <a:off x="5383652" y="4494695"/>
            <a:ext cx="210925" cy="210925"/>
          </a:xfrm>
          <a:prstGeom prst="rect">
            <a:avLst/>
          </a:prstGeom>
          <a:noFill/>
          <a:ln>
            <a:noFill/>
          </a:ln>
        </p:spPr>
      </p:pic>
    </p:spTree>
  </p:cSld>
  <p:clrMapOvr>
    <a:masterClrMapping/>
  </p:clrMapOvr>
  <p:transition spd="slow">
    <p:fade thruBlk="1"/>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65"/>
                                        </p:tgtEl>
                                        <p:attrNameLst>
                                          <p:attrName>style.visibility</p:attrName>
                                        </p:attrNameLst>
                                      </p:cBhvr>
                                      <p:to>
                                        <p:strVal val="visible"/>
                                      </p:to>
                                    </p:set>
                                    <p:animEffect filter="fade" transition="in">
                                      <p:cBhvr>
                                        <p:cTn dur="500"/>
                                        <p:tgtEl>
                                          <p:spTgt spid="665"/>
                                        </p:tgtEl>
                                      </p:cBhvr>
                                    </p:animEffect>
                                  </p:childTnLst>
                                </p:cTn>
                              </p:par>
                              <p:par>
                                <p:cTn fill="hold" nodeType="withEffect" presetClass="entr" presetID="10" presetSubtype="0">
                                  <p:stCondLst>
                                    <p:cond delay="0"/>
                                  </p:stCondLst>
                                  <p:childTnLst>
                                    <p:set>
                                      <p:cBhvr>
                                        <p:cTn dur="1" fill="hold">
                                          <p:stCondLst>
                                            <p:cond delay="0"/>
                                          </p:stCondLst>
                                        </p:cTn>
                                        <p:tgtEl>
                                          <p:spTgt spid="666"/>
                                        </p:tgtEl>
                                        <p:attrNameLst>
                                          <p:attrName>style.visibility</p:attrName>
                                        </p:attrNameLst>
                                      </p:cBhvr>
                                      <p:to>
                                        <p:strVal val="visible"/>
                                      </p:to>
                                    </p:set>
                                    <p:animEffect filter="fade" transition="in">
                                      <p:cBhvr>
                                        <p:cTn dur="500"/>
                                        <p:tgtEl>
                                          <p:spTgt spid="66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67"/>
                                        </p:tgtEl>
                                        <p:attrNameLst>
                                          <p:attrName>style.visibility</p:attrName>
                                        </p:attrNameLst>
                                      </p:cBhvr>
                                      <p:to>
                                        <p:strVal val="visible"/>
                                      </p:to>
                                    </p:set>
                                    <p:animEffect filter="fade" transition="in">
                                      <p:cBhvr>
                                        <p:cTn dur="500"/>
                                        <p:tgtEl>
                                          <p:spTgt spid="66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75"/>
                                        </p:tgtEl>
                                        <p:attrNameLst>
                                          <p:attrName>style.visibility</p:attrName>
                                        </p:attrNameLst>
                                      </p:cBhvr>
                                      <p:to>
                                        <p:strVal val="visible"/>
                                      </p:to>
                                    </p:set>
                                    <p:animEffect filter="fade" transition="in">
                                      <p:cBhvr>
                                        <p:cTn dur="500"/>
                                        <p:tgtEl>
                                          <p:spTgt spid="675"/>
                                        </p:tgtEl>
                                      </p:cBhvr>
                                    </p:animEffect>
                                  </p:childTnLst>
                                </p:cTn>
                              </p:par>
                              <p:par>
                                <p:cTn fill="hold" nodeType="withEffect" presetClass="entr" presetID="10" presetSubtype="0">
                                  <p:stCondLst>
                                    <p:cond delay="0"/>
                                  </p:stCondLst>
                                  <p:childTnLst>
                                    <p:set>
                                      <p:cBhvr>
                                        <p:cTn dur="1" fill="hold">
                                          <p:stCondLst>
                                            <p:cond delay="0"/>
                                          </p:stCondLst>
                                        </p:cTn>
                                        <p:tgtEl>
                                          <p:spTgt spid="674"/>
                                        </p:tgtEl>
                                        <p:attrNameLst>
                                          <p:attrName>style.visibility</p:attrName>
                                        </p:attrNameLst>
                                      </p:cBhvr>
                                      <p:to>
                                        <p:strVal val="visible"/>
                                      </p:to>
                                    </p:set>
                                    <p:animEffect filter="fade" transition="in">
                                      <p:cBhvr>
                                        <p:cTn dur="500"/>
                                        <p:tgtEl>
                                          <p:spTgt spid="674"/>
                                        </p:tgtEl>
                                      </p:cBhvr>
                                    </p:animEffect>
                                  </p:childTnLst>
                                </p:cTn>
                              </p:par>
                              <p:par>
                                <p:cTn fill="hold" nodeType="withEffect" presetClass="entr" presetID="10" presetSubtype="0">
                                  <p:stCondLst>
                                    <p:cond delay="0"/>
                                  </p:stCondLst>
                                  <p:childTnLst>
                                    <p:set>
                                      <p:cBhvr>
                                        <p:cTn dur="1" fill="hold">
                                          <p:stCondLst>
                                            <p:cond delay="0"/>
                                          </p:stCondLst>
                                        </p:cTn>
                                        <p:tgtEl>
                                          <p:spTgt spid="673"/>
                                        </p:tgtEl>
                                        <p:attrNameLst>
                                          <p:attrName>style.visibility</p:attrName>
                                        </p:attrNameLst>
                                      </p:cBhvr>
                                      <p:to>
                                        <p:strVal val="visible"/>
                                      </p:to>
                                    </p:set>
                                    <p:animEffect filter="fade" transition="in">
                                      <p:cBhvr>
                                        <p:cTn dur="500"/>
                                        <p:tgtEl>
                                          <p:spTgt spid="673"/>
                                        </p:tgtEl>
                                      </p:cBhvr>
                                    </p:animEffect>
                                  </p:childTnLst>
                                </p:cTn>
                              </p:par>
                              <p:par>
                                <p:cTn fill="hold" nodeType="withEffect" presetClass="entr" presetID="10" presetSubtype="0">
                                  <p:stCondLst>
                                    <p:cond delay="0"/>
                                  </p:stCondLst>
                                  <p:childTnLst>
                                    <p:set>
                                      <p:cBhvr>
                                        <p:cTn dur="1" fill="hold">
                                          <p:stCondLst>
                                            <p:cond delay="0"/>
                                          </p:stCondLst>
                                        </p:cTn>
                                        <p:tgtEl>
                                          <p:spTgt spid="672"/>
                                        </p:tgtEl>
                                        <p:attrNameLst>
                                          <p:attrName>style.visibility</p:attrName>
                                        </p:attrNameLst>
                                      </p:cBhvr>
                                      <p:to>
                                        <p:strVal val="visible"/>
                                      </p:to>
                                    </p:set>
                                    <p:animEffect filter="fade" transition="in">
                                      <p:cBhvr>
                                        <p:cTn dur="500"/>
                                        <p:tgtEl>
                                          <p:spTgt spid="672"/>
                                        </p:tgtEl>
                                      </p:cBhvr>
                                    </p:animEffect>
                                  </p:childTnLst>
                                </p:cTn>
                              </p:par>
                              <p:par>
                                <p:cTn fill="hold" nodeType="withEffect" presetClass="entr" presetID="10" presetSubtype="0">
                                  <p:stCondLst>
                                    <p:cond delay="0"/>
                                  </p:stCondLst>
                                  <p:childTnLst>
                                    <p:set>
                                      <p:cBhvr>
                                        <p:cTn dur="1" fill="hold">
                                          <p:stCondLst>
                                            <p:cond delay="0"/>
                                          </p:stCondLst>
                                        </p:cTn>
                                        <p:tgtEl>
                                          <p:spTgt spid="668"/>
                                        </p:tgtEl>
                                        <p:attrNameLst>
                                          <p:attrName>style.visibility</p:attrName>
                                        </p:attrNameLst>
                                      </p:cBhvr>
                                      <p:to>
                                        <p:strVal val="visible"/>
                                      </p:to>
                                    </p:set>
                                    <p:animEffect filter="fade" transition="in">
                                      <p:cBhvr>
                                        <p:cTn dur="500"/>
                                        <p:tgtEl>
                                          <p:spTgt spid="668"/>
                                        </p:tgtEl>
                                      </p:cBhvr>
                                    </p:animEffect>
                                  </p:childTnLst>
                                </p:cTn>
                              </p:par>
                              <p:par>
                                <p:cTn fill="hold" nodeType="withEffect" presetClass="entr" presetID="10" presetSubtype="0">
                                  <p:stCondLst>
                                    <p:cond delay="0"/>
                                  </p:stCondLst>
                                  <p:childTnLst>
                                    <p:set>
                                      <p:cBhvr>
                                        <p:cTn dur="1" fill="hold">
                                          <p:stCondLst>
                                            <p:cond delay="0"/>
                                          </p:stCondLst>
                                        </p:cTn>
                                        <p:tgtEl>
                                          <p:spTgt spid="669"/>
                                        </p:tgtEl>
                                        <p:attrNameLst>
                                          <p:attrName>style.visibility</p:attrName>
                                        </p:attrNameLst>
                                      </p:cBhvr>
                                      <p:to>
                                        <p:strVal val="visible"/>
                                      </p:to>
                                    </p:set>
                                    <p:animEffect filter="fade" transition="in">
                                      <p:cBhvr>
                                        <p:cTn dur="500"/>
                                        <p:tgtEl>
                                          <p:spTgt spid="669"/>
                                        </p:tgtEl>
                                      </p:cBhvr>
                                    </p:animEffect>
                                  </p:childTnLst>
                                </p:cTn>
                              </p:par>
                              <p:par>
                                <p:cTn fill="hold" nodeType="withEffect" presetClass="entr" presetID="10" presetSubtype="0">
                                  <p:stCondLst>
                                    <p:cond delay="0"/>
                                  </p:stCondLst>
                                  <p:childTnLst>
                                    <p:set>
                                      <p:cBhvr>
                                        <p:cTn dur="1" fill="hold">
                                          <p:stCondLst>
                                            <p:cond delay="0"/>
                                          </p:stCondLst>
                                        </p:cTn>
                                        <p:tgtEl>
                                          <p:spTgt spid="670"/>
                                        </p:tgtEl>
                                        <p:attrNameLst>
                                          <p:attrName>style.visibility</p:attrName>
                                        </p:attrNameLst>
                                      </p:cBhvr>
                                      <p:to>
                                        <p:strVal val="visible"/>
                                      </p:to>
                                    </p:set>
                                    <p:animEffect filter="fade" transition="in">
                                      <p:cBhvr>
                                        <p:cTn dur="500"/>
                                        <p:tgtEl>
                                          <p:spTgt spid="670"/>
                                        </p:tgtEl>
                                      </p:cBhvr>
                                    </p:animEffect>
                                  </p:childTnLst>
                                </p:cTn>
                              </p:par>
                              <p:par>
                                <p:cTn fill="hold" nodeType="withEffect" presetClass="entr" presetID="10" presetSubtype="0">
                                  <p:stCondLst>
                                    <p:cond delay="0"/>
                                  </p:stCondLst>
                                  <p:childTnLst>
                                    <p:set>
                                      <p:cBhvr>
                                        <p:cTn dur="1" fill="hold">
                                          <p:stCondLst>
                                            <p:cond delay="0"/>
                                          </p:stCondLst>
                                        </p:cTn>
                                        <p:tgtEl>
                                          <p:spTgt spid="671"/>
                                        </p:tgtEl>
                                        <p:attrNameLst>
                                          <p:attrName>style.visibility</p:attrName>
                                        </p:attrNameLst>
                                      </p:cBhvr>
                                      <p:to>
                                        <p:strVal val="visible"/>
                                      </p:to>
                                    </p:set>
                                    <p:animEffect filter="fade" transition="in">
                                      <p:cBhvr>
                                        <p:cTn dur="500"/>
                                        <p:tgtEl>
                                          <p:spTgt spid="67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76"/>
                                        </p:tgtEl>
                                        <p:attrNameLst>
                                          <p:attrName>style.visibility</p:attrName>
                                        </p:attrNameLst>
                                      </p:cBhvr>
                                      <p:to>
                                        <p:strVal val="visible"/>
                                      </p:to>
                                    </p:set>
                                    <p:animEffect filter="fade" transition="in">
                                      <p:cBhvr>
                                        <p:cTn dur="500"/>
                                        <p:tgtEl>
                                          <p:spTgt spid="67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0" name="Shape 680"/>
        <p:cNvGrpSpPr/>
        <p:nvPr/>
      </p:nvGrpSpPr>
      <p:grpSpPr>
        <a:xfrm>
          <a:off x="0" y="0"/>
          <a:ext cx="0" cy="0"/>
          <a:chOff x="0" y="0"/>
          <a:chExt cx="0" cy="0"/>
        </a:xfrm>
      </p:grpSpPr>
      <p:pic>
        <p:nvPicPr>
          <p:cNvPr id="681" name="Google Shape;681;p58"/>
          <p:cNvPicPr preferRelativeResize="0"/>
          <p:nvPr/>
        </p:nvPicPr>
        <p:blipFill rotWithShape="1">
          <a:blip r:embed="rId3">
            <a:alphaModFix/>
          </a:blip>
          <a:srcRect b="0" l="0" r="0" t="0"/>
          <a:stretch/>
        </p:blipFill>
        <p:spPr>
          <a:xfrm>
            <a:off x="753305" y="1351614"/>
            <a:ext cx="7637389" cy="2440271"/>
          </a:xfrm>
          <a:prstGeom prst="rect">
            <a:avLst/>
          </a:prstGeom>
          <a:noFill/>
          <a:ln>
            <a:noFill/>
          </a:ln>
        </p:spPr>
      </p:pic>
      <p:pic>
        <p:nvPicPr>
          <p:cNvPr id="682" name="Google Shape;682;p58"/>
          <p:cNvPicPr preferRelativeResize="0"/>
          <p:nvPr/>
        </p:nvPicPr>
        <p:blipFill rotWithShape="1">
          <a:blip r:embed="rId4">
            <a:alphaModFix/>
          </a:blip>
          <a:srcRect b="0" l="0" r="0" t="0"/>
          <a:stretch/>
        </p:blipFill>
        <p:spPr>
          <a:xfrm>
            <a:off x="7876800" y="2472444"/>
            <a:ext cx="335124" cy="335124"/>
          </a:xfrm>
          <a:prstGeom prst="rect">
            <a:avLst/>
          </a:prstGeom>
          <a:noFill/>
          <a:ln>
            <a:noFill/>
          </a:ln>
        </p:spPr>
      </p:pic>
      <p:pic>
        <p:nvPicPr>
          <p:cNvPr id="683" name="Google Shape;683;p58"/>
          <p:cNvPicPr preferRelativeResize="0"/>
          <p:nvPr/>
        </p:nvPicPr>
        <p:blipFill rotWithShape="1">
          <a:blip r:embed="rId4">
            <a:alphaModFix/>
          </a:blip>
          <a:srcRect b="0" l="0" r="0" t="0"/>
          <a:stretch/>
        </p:blipFill>
        <p:spPr>
          <a:xfrm>
            <a:off x="7876800" y="3117390"/>
            <a:ext cx="335124" cy="335124"/>
          </a:xfrm>
          <a:prstGeom prst="rect">
            <a:avLst/>
          </a:prstGeom>
          <a:noFill/>
          <a:ln>
            <a:noFill/>
          </a:ln>
        </p:spPr>
      </p:pic>
    </p:spTree>
  </p:cSld>
  <p:clrMapOvr>
    <a:masterClrMapping/>
  </p:clrMapOvr>
  <p:transition spd="slow">
    <p:fade thruBlk="1"/>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81"/>
                                        </p:tgtEl>
                                        <p:attrNameLst>
                                          <p:attrName>style.visibility</p:attrName>
                                        </p:attrNameLst>
                                      </p:cBhvr>
                                      <p:to>
                                        <p:strVal val="visible"/>
                                      </p:to>
                                    </p:set>
                                    <p:animEffect filter="fade" transition="in">
                                      <p:cBhvr>
                                        <p:cTn dur="500"/>
                                        <p:tgtEl>
                                          <p:spTgt spid="68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82"/>
                                        </p:tgtEl>
                                        <p:attrNameLst>
                                          <p:attrName>style.visibility</p:attrName>
                                        </p:attrNameLst>
                                      </p:cBhvr>
                                      <p:to>
                                        <p:strVal val="visible"/>
                                      </p:to>
                                    </p:set>
                                    <p:animEffect filter="fade" transition="in">
                                      <p:cBhvr>
                                        <p:cTn dur="500"/>
                                        <p:tgtEl>
                                          <p:spTgt spid="682"/>
                                        </p:tgtEl>
                                      </p:cBhvr>
                                    </p:animEffect>
                                  </p:childTnLst>
                                </p:cTn>
                              </p:par>
                              <p:par>
                                <p:cTn fill="hold" nodeType="withEffect" presetClass="entr" presetID="10" presetSubtype="0">
                                  <p:stCondLst>
                                    <p:cond delay="0"/>
                                  </p:stCondLst>
                                  <p:childTnLst>
                                    <p:set>
                                      <p:cBhvr>
                                        <p:cTn dur="1" fill="hold">
                                          <p:stCondLst>
                                            <p:cond delay="0"/>
                                          </p:stCondLst>
                                        </p:cTn>
                                        <p:tgtEl>
                                          <p:spTgt spid="683"/>
                                        </p:tgtEl>
                                        <p:attrNameLst>
                                          <p:attrName>style.visibility</p:attrName>
                                        </p:attrNameLst>
                                      </p:cBhvr>
                                      <p:to>
                                        <p:strVal val="visible"/>
                                      </p:to>
                                    </p:set>
                                    <p:animEffect filter="fade" transition="in">
                                      <p:cBhvr>
                                        <p:cTn dur="500"/>
                                        <p:tgtEl>
                                          <p:spTgt spid="68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7" name="Shape 687"/>
        <p:cNvGrpSpPr/>
        <p:nvPr/>
      </p:nvGrpSpPr>
      <p:grpSpPr>
        <a:xfrm>
          <a:off x="0" y="0"/>
          <a:ext cx="0" cy="0"/>
          <a:chOff x="0" y="0"/>
          <a:chExt cx="0" cy="0"/>
        </a:xfrm>
      </p:grpSpPr>
      <p:sp>
        <p:nvSpPr>
          <p:cNvPr id="688" name="Google Shape;688;p59"/>
          <p:cNvSpPr/>
          <p:nvPr/>
        </p:nvSpPr>
        <p:spPr>
          <a:xfrm>
            <a:off x="3315550" y="941313"/>
            <a:ext cx="2512296" cy="1553040"/>
          </a:xfrm>
          <a:prstGeom prst="cloud">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200"/>
              <a:buFont typeface="Arial"/>
              <a:buNone/>
            </a:pPr>
            <a:r>
              <a:rPr b="1" i="0" lang="en-US" sz="2200" u="none" cap="none" strike="noStrike">
                <a:solidFill>
                  <a:srgbClr val="000000"/>
                </a:solidFill>
                <a:latin typeface="Arial"/>
                <a:ea typeface="Arial"/>
                <a:cs typeface="Arial"/>
                <a:sym typeface="Arial"/>
              </a:rPr>
              <a:t>Ứng Dụng</a:t>
            </a:r>
            <a:endParaRPr b="1" i="0" sz="2200" u="none" cap="none" strike="noStrike">
              <a:solidFill>
                <a:srgbClr val="000000"/>
              </a:solidFill>
              <a:latin typeface="Arial"/>
              <a:ea typeface="Arial"/>
              <a:cs typeface="Arial"/>
              <a:sym typeface="Arial"/>
            </a:endParaRPr>
          </a:p>
        </p:txBody>
      </p:sp>
      <p:pic>
        <p:nvPicPr>
          <p:cNvPr id="689" name="Google Shape;689;p59"/>
          <p:cNvPicPr preferRelativeResize="0"/>
          <p:nvPr/>
        </p:nvPicPr>
        <p:blipFill rotWithShape="1">
          <a:blip r:embed="rId3">
            <a:alphaModFix/>
          </a:blip>
          <a:srcRect b="0" l="0" r="0" t="0"/>
          <a:stretch/>
        </p:blipFill>
        <p:spPr>
          <a:xfrm>
            <a:off x="491300" y="543509"/>
            <a:ext cx="2198875" cy="1730142"/>
          </a:xfrm>
          <a:prstGeom prst="rect">
            <a:avLst/>
          </a:prstGeom>
          <a:noFill/>
          <a:ln>
            <a:noFill/>
          </a:ln>
        </p:spPr>
      </p:pic>
      <p:pic>
        <p:nvPicPr>
          <p:cNvPr id="690" name="Google Shape;690;p59"/>
          <p:cNvPicPr preferRelativeResize="0"/>
          <p:nvPr/>
        </p:nvPicPr>
        <p:blipFill rotWithShape="1">
          <a:blip r:embed="rId4">
            <a:alphaModFix/>
          </a:blip>
          <a:srcRect b="0" l="0" r="0" t="0"/>
          <a:stretch/>
        </p:blipFill>
        <p:spPr>
          <a:xfrm>
            <a:off x="361725" y="3069313"/>
            <a:ext cx="2734524" cy="1640725"/>
          </a:xfrm>
          <a:prstGeom prst="rect">
            <a:avLst/>
          </a:prstGeom>
          <a:noFill/>
          <a:ln>
            <a:noFill/>
          </a:ln>
        </p:spPr>
      </p:pic>
      <p:pic>
        <p:nvPicPr>
          <p:cNvPr id="691" name="Google Shape;691;p59"/>
          <p:cNvPicPr preferRelativeResize="0"/>
          <p:nvPr/>
        </p:nvPicPr>
        <p:blipFill rotWithShape="1">
          <a:blip r:embed="rId5">
            <a:alphaModFix/>
          </a:blip>
          <a:srcRect b="0" l="0" r="0" t="0"/>
          <a:stretch/>
        </p:blipFill>
        <p:spPr>
          <a:xfrm>
            <a:off x="3437800" y="3024612"/>
            <a:ext cx="2306857" cy="1730149"/>
          </a:xfrm>
          <a:prstGeom prst="rect">
            <a:avLst/>
          </a:prstGeom>
          <a:noFill/>
          <a:ln>
            <a:noFill/>
          </a:ln>
        </p:spPr>
      </p:pic>
      <p:pic>
        <p:nvPicPr>
          <p:cNvPr id="692" name="Google Shape;692;p59"/>
          <p:cNvPicPr preferRelativeResize="0"/>
          <p:nvPr/>
        </p:nvPicPr>
        <p:blipFill rotWithShape="1">
          <a:blip r:embed="rId6">
            <a:alphaModFix/>
          </a:blip>
          <a:srcRect b="0" l="0" r="0" t="0"/>
          <a:stretch/>
        </p:blipFill>
        <p:spPr>
          <a:xfrm>
            <a:off x="6323025" y="3069325"/>
            <a:ext cx="2459238" cy="1640725"/>
          </a:xfrm>
          <a:prstGeom prst="rect">
            <a:avLst/>
          </a:prstGeom>
          <a:noFill/>
          <a:ln>
            <a:noFill/>
          </a:ln>
        </p:spPr>
      </p:pic>
      <p:pic>
        <p:nvPicPr>
          <p:cNvPr id="693" name="Google Shape;693;p59"/>
          <p:cNvPicPr preferRelativeResize="0"/>
          <p:nvPr/>
        </p:nvPicPr>
        <p:blipFill rotWithShape="1">
          <a:blip r:embed="rId7">
            <a:alphaModFix/>
          </a:blip>
          <a:srcRect b="0" l="21780" r="19381" t="0"/>
          <a:stretch/>
        </p:blipFill>
        <p:spPr>
          <a:xfrm>
            <a:off x="6491663" y="388730"/>
            <a:ext cx="2198875" cy="2039720"/>
          </a:xfrm>
          <a:prstGeom prst="rect">
            <a:avLst/>
          </a:prstGeom>
          <a:noFill/>
          <a:ln>
            <a:noFill/>
          </a:ln>
        </p:spPr>
      </p:pic>
    </p:spTree>
  </p:cSld>
  <p:clrMapOvr>
    <a:masterClrMapping/>
  </p:clrMapOvr>
  <p:transition spd="slow">
    <p:fade thruBlk="1"/>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88"/>
                                        </p:tgtEl>
                                        <p:attrNameLst>
                                          <p:attrName>style.visibility</p:attrName>
                                        </p:attrNameLst>
                                      </p:cBhvr>
                                      <p:to>
                                        <p:strVal val="visible"/>
                                      </p:to>
                                    </p:set>
                                    <p:animEffect filter="fade" transition="in">
                                      <p:cBhvr>
                                        <p:cTn dur="500"/>
                                        <p:tgtEl>
                                          <p:spTgt spid="68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89"/>
                                        </p:tgtEl>
                                        <p:attrNameLst>
                                          <p:attrName>style.visibility</p:attrName>
                                        </p:attrNameLst>
                                      </p:cBhvr>
                                      <p:to>
                                        <p:strVal val="visible"/>
                                      </p:to>
                                    </p:set>
                                    <p:animEffect filter="fade" transition="in">
                                      <p:cBhvr>
                                        <p:cTn dur="500"/>
                                        <p:tgtEl>
                                          <p:spTgt spid="68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90"/>
                                        </p:tgtEl>
                                        <p:attrNameLst>
                                          <p:attrName>style.visibility</p:attrName>
                                        </p:attrNameLst>
                                      </p:cBhvr>
                                      <p:to>
                                        <p:strVal val="visible"/>
                                      </p:to>
                                    </p:set>
                                    <p:animEffect filter="fade" transition="in">
                                      <p:cBhvr>
                                        <p:cTn dur="500"/>
                                        <p:tgtEl>
                                          <p:spTgt spid="69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91"/>
                                        </p:tgtEl>
                                        <p:attrNameLst>
                                          <p:attrName>style.visibility</p:attrName>
                                        </p:attrNameLst>
                                      </p:cBhvr>
                                      <p:to>
                                        <p:strVal val="visible"/>
                                      </p:to>
                                    </p:set>
                                    <p:animEffect filter="fade" transition="in">
                                      <p:cBhvr>
                                        <p:cTn dur="500"/>
                                        <p:tgtEl>
                                          <p:spTgt spid="69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92"/>
                                        </p:tgtEl>
                                        <p:attrNameLst>
                                          <p:attrName>style.visibility</p:attrName>
                                        </p:attrNameLst>
                                      </p:cBhvr>
                                      <p:to>
                                        <p:strVal val="visible"/>
                                      </p:to>
                                    </p:set>
                                    <p:animEffect filter="fade" transition="in">
                                      <p:cBhvr>
                                        <p:cTn dur="500"/>
                                        <p:tgtEl>
                                          <p:spTgt spid="69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93"/>
                                        </p:tgtEl>
                                        <p:attrNameLst>
                                          <p:attrName>style.visibility</p:attrName>
                                        </p:attrNameLst>
                                      </p:cBhvr>
                                      <p:to>
                                        <p:strVal val="visible"/>
                                      </p:to>
                                    </p:set>
                                    <p:animEffect filter="fade" transition="in">
                                      <p:cBhvr>
                                        <p:cTn dur="500"/>
                                        <p:tgtEl>
                                          <p:spTgt spid="69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7" name="Shape 697"/>
        <p:cNvGrpSpPr/>
        <p:nvPr/>
      </p:nvGrpSpPr>
      <p:grpSpPr>
        <a:xfrm>
          <a:off x="0" y="0"/>
          <a:ext cx="0" cy="0"/>
          <a:chOff x="0" y="0"/>
          <a:chExt cx="0" cy="0"/>
        </a:xfrm>
      </p:grpSpPr>
      <p:sp>
        <p:nvSpPr>
          <p:cNvPr id="698" name="Google Shape;698;p60"/>
          <p:cNvSpPr/>
          <p:nvPr/>
        </p:nvSpPr>
        <p:spPr>
          <a:xfrm>
            <a:off x="1996838" y="1021175"/>
            <a:ext cx="4041600" cy="924900"/>
          </a:xfrm>
          <a:prstGeom prst="roundRect">
            <a:avLst>
              <a:gd fmla="val 16667" name="adj"/>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rgbClr val="000000"/>
                </a:solidFill>
                <a:latin typeface="Calibri"/>
                <a:ea typeface="Calibri"/>
                <a:cs typeface="Calibri"/>
                <a:sym typeface="Calibri"/>
              </a:rPr>
              <a:t>H</a:t>
            </a:r>
            <a:r>
              <a:rPr lang="en-US" sz="1800">
                <a:latin typeface="Calibri"/>
                <a:ea typeface="Calibri"/>
                <a:cs typeface="Calibri"/>
                <a:sym typeface="Calibri"/>
              </a:rPr>
              <a:t>iệu năng lấy mẫu được cải thiện</a:t>
            </a:r>
            <a:endParaRPr sz="1800">
              <a:solidFill>
                <a:srgbClr val="000000"/>
              </a:solidFill>
              <a:latin typeface="Calibri"/>
              <a:ea typeface="Calibri"/>
              <a:cs typeface="Calibri"/>
              <a:sym typeface="Calibri"/>
            </a:endParaRPr>
          </a:p>
        </p:txBody>
      </p:sp>
      <p:sp>
        <p:nvSpPr>
          <p:cNvPr id="699" name="Google Shape;699;p60"/>
          <p:cNvSpPr/>
          <p:nvPr/>
        </p:nvSpPr>
        <p:spPr>
          <a:xfrm>
            <a:off x="2511338" y="2104800"/>
            <a:ext cx="4041600" cy="929400"/>
          </a:xfrm>
          <a:prstGeom prst="roundRect">
            <a:avLst>
              <a:gd fmla="val 16667" name="adj"/>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rgbClr val="000000"/>
                </a:solidFill>
                <a:latin typeface="Calibri"/>
                <a:ea typeface="Calibri"/>
                <a:cs typeface="Calibri"/>
                <a:sym typeface="Calibri"/>
              </a:rPr>
              <a:t>Khả năng ứng dụng cao</a:t>
            </a:r>
            <a:endParaRPr sz="1800">
              <a:solidFill>
                <a:srgbClr val="000000"/>
              </a:solidFill>
              <a:latin typeface="Calibri"/>
              <a:ea typeface="Calibri"/>
              <a:cs typeface="Calibri"/>
              <a:sym typeface="Calibri"/>
            </a:endParaRPr>
          </a:p>
        </p:txBody>
      </p:sp>
      <p:sp>
        <p:nvSpPr>
          <p:cNvPr id="700" name="Google Shape;700;p60"/>
          <p:cNvSpPr/>
          <p:nvPr/>
        </p:nvSpPr>
        <p:spPr>
          <a:xfrm>
            <a:off x="3105563" y="3192925"/>
            <a:ext cx="4041600" cy="929400"/>
          </a:xfrm>
          <a:prstGeom prst="roundRect">
            <a:avLst>
              <a:gd fmla="val 16667" name="adj"/>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latin typeface="Calibri"/>
                <a:ea typeface="Calibri"/>
                <a:cs typeface="Calibri"/>
                <a:sym typeface="Calibri"/>
              </a:rPr>
              <a:t>Mã nguồn mở</a:t>
            </a:r>
            <a:endParaRPr sz="1800">
              <a:solidFill>
                <a:srgbClr val="000000"/>
              </a:solidFill>
              <a:latin typeface="Calibri"/>
              <a:ea typeface="Calibri"/>
              <a:cs typeface="Calibri"/>
              <a:sym typeface="Calibri"/>
            </a:endParaRPr>
          </a:p>
        </p:txBody>
      </p:sp>
    </p:spTree>
  </p:cSld>
  <p:clrMapOvr>
    <a:masterClrMapping/>
  </p:clrMapOvr>
  <p:transition spd="slow">
    <p:fade thruBlk="1"/>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98"/>
                                        </p:tgtEl>
                                        <p:attrNameLst>
                                          <p:attrName>style.visibility</p:attrName>
                                        </p:attrNameLst>
                                      </p:cBhvr>
                                      <p:to>
                                        <p:strVal val="visible"/>
                                      </p:to>
                                    </p:set>
                                    <p:animEffect filter="fade" transition="in">
                                      <p:cBhvr>
                                        <p:cTn dur="1000"/>
                                        <p:tgtEl>
                                          <p:spTgt spid="69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99"/>
                                        </p:tgtEl>
                                        <p:attrNameLst>
                                          <p:attrName>style.visibility</p:attrName>
                                        </p:attrNameLst>
                                      </p:cBhvr>
                                      <p:to>
                                        <p:strVal val="visible"/>
                                      </p:to>
                                    </p:set>
                                    <p:animEffect filter="fade" transition="in">
                                      <p:cBhvr>
                                        <p:cTn dur="1000"/>
                                        <p:tgtEl>
                                          <p:spTgt spid="69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00"/>
                                        </p:tgtEl>
                                        <p:attrNameLst>
                                          <p:attrName>style.visibility</p:attrName>
                                        </p:attrNameLst>
                                      </p:cBhvr>
                                      <p:to>
                                        <p:strVal val="visible"/>
                                      </p:to>
                                    </p:set>
                                    <p:animEffect filter="fade" transition="in">
                                      <p:cBhvr>
                                        <p:cTn dur="1000"/>
                                        <p:tgtEl>
                                          <p:spTgt spid="70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inimalist Korean Aesthetic Pitch Deck by Slidesgo">
  <a:themeElements>
    <a:clrScheme name="Simple Light">
      <a:dk1>
        <a:srgbClr val="1E1E1E"/>
      </a:dk1>
      <a:lt1>
        <a:srgbClr val="664B34"/>
      </a:lt1>
      <a:dk2>
        <a:srgbClr val="887C62"/>
      </a:dk2>
      <a:lt2>
        <a:srgbClr val="D4CBBB"/>
      </a:lt2>
      <a:accent1>
        <a:srgbClr val="E7E2D6"/>
      </a:accent1>
      <a:accent2>
        <a:srgbClr val="F3F3F3"/>
      </a:accent2>
      <a:accent3>
        <a:srgbClr val="E2B0A6"/>
      </a:accent3>
      <a:accent4>
        <a:srgbClr val="FFFFFF"/>
      </a:accent4>
      <a:accent5>
        <a:srgbClr val="FFFFFF"/>
      </a:accent5>
      <a:accent6>
        <a:srgbClr val="FFFFFF"/>
      </a:accent6>
      <a:hlink>
        <a:srgbClr val="1E1E1E"/>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